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1"/>
  </p:sldMasterIdLst>
  <p:notesMasterIdLst>
    <p:notesMasterId r:id="rId11"/>
  </p:notesMasterIdLst>
  <p:handoutMasterIdLst>
    <p:handoutMasterId r:id="rId12"/>
  </p:handoutMasterIdLst>
  <p:sldIdLst>
    <p:sldId id="285" r:id="rId2"/>
    <p:sldId id="286" r:id="rId3"/>
    <p:sldId id="288" r:id="rId4"/>
    <p:sldId id="295" r:id="rId5"/>
    <p:sldId id="296" r:id="rId6"/>
    <p:sldId id="297" r:id="rId7"/>
    <p:sldId id="298" r:id="rId8"/>
    <p:sldId id="300" r:id="rId9"/>
    <p:sldId id="299" r:id="rId10"/>
  </p:sldIdLst>
  <p:sldSz cx="12190413" cy="6859588"/>
  <p:notesSz cx="6797675" cy="9926638"/>
  <p:custDataLst>
    <p:tags r:id="rId13"/>
  </p:custDataLst>
  <p:defaultTextStyle>
    <a:defPPr>
      <a:defRPr lang="da-DK"/>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C30"/>
    <a:srgbClr val="F2B10F"/>
    <a:srgbClr val="9F740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yst layout 3 - Marker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76" autoAdjust="0"/>
    <p:restoredTop sz="94364" autoAdjust="0"/>
  </p:normalViewPr>
  <p:slideViewPr>
    <p:cSldViewPr>
      <p:cViewPr varScale="1">
        <p:scale>
          <a:sx n="64" d="100"/>
          <a:sy n="64" d="100"/>
        </p:scale>
        <p:origin x="78" y="246"/>
      </p:cViewPr>
      <p:guideLst>
        <p:guide orient="horz" pos="2161"/>
        <p:guide pos="3840"/>
      </p:guideLst>
    </p:cSldViewPr>
  </p:slideViewPr>
  <p:outlineViewPr>
    <p:cViewPr>
      <p:scale>
        <a:sx n="33" d="100"/>
        <a:sy n="33" d="100"/>
      </p:scale>
      <p:origin x="0" y="-1926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1" d="100"/>
          <a:sy n="51" d="100"/>
        </p:scale>
        <p:origin x="297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1847DA5-816F-41A7-9D02-B30806759A3A}" type="datetimeFigureOut">
              <a:rPr lang="da-DK" smtClean="0"/>
              <a:t>22-12-2023</a:t>
            </a:fld>
            <a:endParaRPr lang="da-DK"/>
          </a:p>
        </p:txBody>
      </p:sp>
      <p:sp>
        <p:nvSpPr>
          <p:cNvPr id="4" name="Pladsholder til sidefod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8092FC4-1DA9-411A-AD00-D2E8F54C685A}" type="slidenum">
              <a:rPr lang="da-DK" smtClean="0"/>
              <a:t>‹#›</a:t>
            </a:fld>
            <a:endParaRPr lang="da-DK"/>
          </a:p>
        </p:txBody>
      </p:sp>
    </p:spTree>
    <p:extLst>
      <p:ext uri="{BB962C8B-B14F-4D97-AF65-F5344CB8AC3E}">
        <p14:creationId xmlns:p14="http://schemas.microsoft.com/office/powerpoint/2010/main" val="385511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06DBD80-1A18-40A8-8E8C-81B16990B284}" type="datetimeFigureOut">
              <a:rPr lang="da-DK" smtClean="0"/>
              <a:t>22-12-2023</a:t>
            </a:fld>
            <a:endParaRPr lang="da-DK"/>
          </a:p>
        </p:txBody>
      </p:sp>
      <p:sp>
        <p:nvSpPr>
          <p:cNvPr id="4" name="Pladsholder til diasbillede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35DAE1-4DBC-4EBB-A0F7-2243D879E830}" type="slidenum">
              <a:rPr lang="da-DK" smtClean="0"/>
              <a:t>‹#›</a:t>
            </a:fld>
            <a:endParaRPr lang="da-DK"/>
          </a:p>
        </p:txBody>
      </p:sp>
    </p:spTree>
    <p:extLst>
      <p:ext uri="{BB962C8B-B14F-4D97-AF65-F5344CB8AC3E}">
        <p14:creationId xmlns:p14="http://schemas.microsoft.com/office/powerpoint/2010/main" val="3263883634"/>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935DAE1-4DBC-4EBB-A0F7-2243D879E830}" type="slidenum">
              <a:rPr lang="da-DK" smtClean="0"/>
              <a:t>1</a:t>
            </a:fld>
            <a:endParaRPr lang="da-DK"/>
          </a:p>
        </p:txBody>
      </p:sp>
    </p:spTree>
    <p:extLst>
      <p:ext uri="{BB962C8B-B14F-4D97-AF65-F5344CB8AC3E}">
        <p14:creationId xmlns:p14="http://schemas.microsoft.com/office/powerpoint/2010/main" val="1032146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9935DAE1-4DBC-4EBB-A0F7-2243D879E830}" type="slidenum">
              <a:rPr lang="da-DK" smtClean="0"/>
              <a:t>7</a:t>
            </a:fld>
            <a:endParaRPr lang="da-DK"/>
          </a:p>
        </p:txBody>
      </p:sp>
    </p:spTree>
    <p:extLst>
      <p:ext uri="{BB962C8B-B14F-4D97-AF65-F5344CB8AC3E}">
        <p14:creationId xmlns:p14="http://schemas.microsoft.com/office/powerpoint/2010/main" val="977775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9935DAE1-4DBC-4EBB-A0F7-2243D879E830}" type="slidenum">
              <a:rPr lang="da-DK" smtClean="0"/>
              <a:t>8</a:t>
            </a:fld>
            <a:endParaRPr lang="da-DK"/>
          </a:p>
        </p:txBody>
      </p:sp>
    </p:spTree>
    <p:extLst>
      <p:ext uri="{BB962C8B-B14F-4D97-AF65-F5344CB8AC3E}">
        <p14:creationId xmlns:p14="http://schemas.microsoft.com/office/powerpoint/2010/main" val="119918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s_RM-logo">
    <p:spTree>
      <p:nvGrpSpPr>
        <p:cNvPr id="1" name=""/>
        <p:cNvGrpSpPr/>
        <p:nvPr/>
      </p:nvGrpSpPr>
      <p:grpSpPr>
        <a:xfrm>
          <a:off x="0" y="0"/>
          <a:ext cx="0" cy="0"/>
          <a:chOff x="0" y="0"/>
          <a:chExt cx="0" cy="0"/>
        </a:xfrm>
      </p:grpSpPr>
      <p:sp>
        <p:nvSpPr>
          <p:cNvPr id="2" name="Rektangel 1"/>
          <p:cNvSpPr>
            <a:spLocks noChangeAspect="1"/>
          </p:cNvSpPr>
          <p:nvPr userDrawn="1"/>
        </p:nvSpPr>
        <p:spPr>
          <a:xfrm>
            <a:off x="0" y="0"/>
            <a:ext cx="12190413" cy="6859588"/>
          </a:xfrm>
          <a:prstGeom prst="rect">
            <a:avLst/>
          </a:prstGeom>
          <a:solidFill>
            <a:srgbClr val="000000"/>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6" name="Title 5">
            <a:extLst>
              <a:ext uri="{FF2B5EF4-FFF2-40B4-BE49-F238E27FC236}">
                <a16:creationId xmlns:a16="http://schemas.microsoft.com/office/drawing/2014/main" id="{66D24FC3-458B-D284-0C5F-EB1D506ACF40}"/>
              </a:ext>
            </a:extLst>
          </p:cNvPr>
          <p:cNvSpPr>
            <a:spLocks noGrp="1"/>
          </p:cNvSpPr>
          <p:nvPr>
            <p:ph type="title"/>
          </p:nvPr>
        </p:nvSpPr>
        <p:spPr>
          <a:xfrm>
            <a:off x="3582000" y="5278592"/>
            <a:ext cx="5256584" cy="1175538"/>
          </a:xfrm>
        </p:spPr>
        <p:txBody>
          <a:bodyPr anchor="t"/>
          <a:lstStyle>
            <a:lvl1pPr algn="ctr">
              <a:defRPr lang="en-IN" sz="2600" b="1" dirty="0">
                <a:solidFill>
                  <a:srgbClr val="F4BC30"/>
                </a:solidFill>
                <a:latin typeface="+mn-lt"/>
                <a:ea typeface="+mn-ea"/>
                <a:cs typeface="+mn-cs"/>
              </a:defRPr>
            </a:lvl1pPr>
          </a:lstStyle>
          <a:p>
            <a:endParaRPr lang="en-IN" dirty="0"/>
          </a:p>
        </p:txBody>
      </p:sp>
      <p:cxnSp>
        <p:nvCxnSpPr>
          <p:cNvPr id="8" name="Buet forbindelse 9">
            <a:extLst>
              <a:ext uri="{FF2B5EF4-FFF2-40B4-BE49-F238E27FC236}">
                <a16:creationId xmlns:a16="http://schemas.microsoft.com/office/drawing/2014/main" id="{75A88C61-4B2A-722C-93A7-44FB5D09E408}"/>
              </a:ext>
            </a:extLst>
          </p:cNvPr>
          <p:cNvCxnSpPr/>
          <p:nvPr userDrawn="1"/>
        </p:nvCxnSpPr>
        <p:spPr bwMode="auto">
          <a:xfrm rot="5400000" flipH="1" flipV="1">
            <a:off x="9367994" y="3271250"/>
            <a:ext cx="927052" cy="559860"/>
          </a:xfrm>
          <a:prstGeom prst="curvedConnector3">
            <a:avLst>
              <a:gd name="adj1" fmla="val 37408"/>
            </a:avLst>
          </a:prstGeom>
          <a:ln>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Content Placeholder 9">
            <a:extLst>
              <a:ext uri="{FF2B5EF4-FFF2-40B4-BE49-F238E27FC236}">
                <a16:creationId xmlns:a16="http://schemas.microsoft.com/office/drawing/2014/main" id="{B82D2938-965B-68A7-56CD-03F45236B538}"/>
              </a:ext>
            </a:extLst>
          </p:cNvPr>
          <p:cNvSpPr>
            <a:spLocks noGrp="1"/>
          </p:cNvSpPr>
          <p:nvPr>
            <p:ph sz="quarter" idx="10"/>
          </p:nvPr>
        </p:nvSpPr>
        <p:spPr>
          <a:xfrm rot="20760000">
            <a:off x="9280800" y="3812400"/>
            <a:ext cx="2736850" cy="1176338"/>
          </a:xfrm>
        </p:spPr>
        <p:txBody>
          <a:bodyPr anchor="t"/>
          <a:lstStyle>
            <a:lvl1pPr>
              <a:defRPr lang="en-IN" sz="1300" kern="1200" dirty="0">
                <a:solidFill>
                  <a:srgbClr val="F4BC30"/>
                </a:solidFill>
                <a:latin typeface="+mn-lt"/>
                <a:ea typeface="+mn-ea"/>
                <a:cs typeface="+mn-cs"/>
              </a:defRPr>
            </a:lvl1pPr>
          </a:lstStyle>
          <a:p>
            <a:pPr lvl="0"/>
            <a:endParaRPr lang="en-IN" dirty="0"/>
          </a:p>
        </p:txBody>
      </p:sp>
    </p:spTree>
    <p:extLst>
      <p:ext uri="{BB962C8B-B14F-4D97-AF65-F5344CB8AC3E}">
        <p14:creationId xmlns:p14="http://schemas.microsoft.com/office/powerpoint/2010/main" val="418814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verskrift og indhold_MIDTRØD">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
        <p:nvSpPr>
          <p:cNvPr id="6" name="Pladsholder til indhold 2"/>
          <p:cNvSpPr>
            <a:spLocks noGrp="1"/>
          </p:cNvSpPr>
          <p:nvPr>
            <p:ph idx="1" hasCustomPrompt="1"/>
          </p:nvPr>
        </p:nvSpPr>
        <p:spPr>
          <a:xfrm>
            <a:off x="719906" y="2159502"/>
            <a:ext cx="10078688" cy="4032000"/>
          </a:xfrm>
        </p:spPr>
        <p:txBody>
          <a:bodyPr/>
          <a:lstStyle>
            <a:lvl1pPr>
              <a:buClr>
                <a:schemeClr val="bg1"/>
              </a:buClr>
              <a:defRPr>
                <a:solidFill>
                  <a:schemeClr val="bg2"/>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3164536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verskrift og indhold_LYSGRØN">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1"/>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accent5"/>
                </a:solidFill>
              </a:defRPr>
            </a:lvl1pPr>
          </a:lstStyle>
          <a:p>
            <a:pPr lvl="0"/>
            <a:r>
              <a:rPr lang="da-DK" altLang="da-DK" dirty="0"/>
              <a:t>Skriv overskrift her</a:t>
            </a:r>
          </a:p>
        </p:txBody>
      </p:sp>
      <p:sp>
        <p:nvSpPr>
          <p:cNvPr id="6" name="Pladsholder til indhold 2"/>
          <p:cNvSpPr>
            <a:spLocks noGrp="1"/>
          </p:cNvSpPr>
          <p:nvPr>
            <p:ph idx="1" hasCustomPrompt="1"/>
          </p:nvPr>
        </p:nvSpPr>
        <p:spPr>
          <a:xfrm>
            <a:off x="719906" y="2159502"/>
            <a:ext cx="10078688" cy="4032000"/>
          </a:xfrm>
        </p:spPr>
        <p:txBody>
          <a:bodyPr/>
          <a:lstStyle>
            <a:lvl1pPr>
              <a:buClr>
                <a:schemeClr val="bg1"/>
              </a:buClr>
              <a:defRPr>
                <a:solidFill>
                  <a:schemeClr val="accent5"/>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3034385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verskrift og indhold_ORANGE">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3"/>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bg1"/>
              </a:buClr>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Tree>
    <p:extLst>
      <p:ext uri="{BB962C8B-B14F-4D97-AF65-F5344CB8AC3E}">
        <p14:creationId xmlns:p14="http://schemas.microsoft.com/office/powerpoint/2010/main" val="3038164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verskrift og indhold_PETROL">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bg1"/>
              </a:buClr>
              <a:defRPr>
                <a:solidFill>
                  <a:schemeClr val="bg2"/>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Tree>
    <p:extLst>
      <p:ext uri="{BB962C8B-B14F-4D97-AF65-F5344CB8AC3E}">
        <p14:creationId xmlns:p14="http://schemas.microsoft.com/office/powerpoint/2010/main" val="3633961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ptekst, overskrift og indhold_HVI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800000"/>
            <a:ext cx="10080000" cy="720000"/>
          </a:xfrm>
        </p:spPr>
        <p:txBody>
          <a:bodyPr/>
          <a:lstStyle>
            <a:lvl1pPr>
              <a:defRPr/>
            </a:lvl1pPr>
          </a:lstStyle>
          <a:p>
            <a:r>
              <a:rPr lang="da-DK" dirty="0"/>
              <a:t>Skriv overskrift her</a:t>
            </a:r>
          </a:p>
        </p:txBody>
      </p:sp>
      <p:sp>
        <p:nvSpPr>
          <p:cNvPr id="5" name="Pladsholder til indhold 4"/>
          <p:cNvSpPr>
            <a:spLocks noGrp="1"/>
          </p:cNvSpPr>
          <p:nvPr>
            <p:ph sz="quarter" idx="11" hasCustomPrompt="1"/>
          </p:nvPr>
        </p:nvSpPr>
        <p:spPr>
          <a:xfrm>
            <a:off x="720000" y="2700000"/>
            <a:ext cx="10080000" cy="3600000"/>
          </a:xfrm>
        </p:spPr>
        <p:txBody>
          <a:bodyPr anchor="t" anchorCtr="0"/>
          <a:lstStyle/>
          <a:p>
            <a:pPr lvl="0"/>
            <a:r>
              <a:rPr lang="da-DK" altLang="da-DK" dirty="0"/>
              <a:t>Skriv tekst eller klik på ikon for at tilføje indhold</a:t>
            </a:r>
          </a:p>
        </p:txBody>
      </p:sp>
      <p:sp>
        <p:nvSpPr>
          <p:cNvPr id="4" name="Pladsholder til tekst 3"/>
          <p:cNvSpPr>
            <a:spLocks noGrp="1"/>
          </p:cNvSpPr>
          <p:nvPr>
            <p:ph type="body" sz="quarter" idx="12" hasCustomPrompt="1"/>
          </p:nvPr>
        </p:nvSpPr>
        <p:spPr>
          <a:xfrm>
            <a:off x="0" y="1188000"/>
            <a:ext cx="2502174" cy="453179"/>
          </a:xfrm>
          <a:solidFill>
            <a:schemeClr val="accent3"/>
          </a:solidFill>
          <a:ln>
            <a:noFill/>
          </a:ln>
        </p:spPr>
        <p:txBody>
          <a:bodyPr wrap="none" lIns="720000" tIns="71998" rIns="180000" bIns="71998">
            <a:spAutoFit/>
          </a:bodyPr>
          <a:lstStyle>
            <a:lvl1pPr marL="0" indent="0">
              <a:buNone/>
              <a:defRPr sz="2000" b="1" baseline="0">
                <a:solidFill>
                  <a:schemeClr val="bg1"/>
                </a:solidFill>
              </a:defRPr>
            </a:lvl1pPr>
            <a:lvl2pPr marL="833946" indent="0">
              <a:buNone/>
              <a:defRPr b="1">
                <a:solidFill>
                  <a:schemeClr val="bg1"/>
                </a:solidFill>
              </a:defRPr>
            </a:lvl2pPr>
            <a:lvl3pPr marL="1549361" indent="0">
              <a:buNone/>
              <a:defRPr b="1">
                <a:solidFill>
                  <a:schemeClr val="bg1"/>
                </a:solidFill>
              </a:defRPr>
            </a:lvl3pPr>
            <a:lvl4pPr marL="2279592" indent="0">
              <a:buNone/>
              <a:defRPr b="1">
                <a:solidFill>
                  <a:schemeClr val="bg1"/>
                </a:solidFill>
              </a:defRPr>
            </a:lvl4pPr>
            <a:lvl5pPr marL="2874361" indent="0">
              <a:buNone/>
              <a:defRPr b="1">
                <a:solidFill>
                  <a:schemeClr val="bg1"/>
                </a:solidFill>
              </a:defRPr>
            </a:lvl5pPr>
          </a:lstStyle>
          <a:p>
            <a:pPr lvl="0"/>
            <a:r>
              <a:rPr lang="da-DK" dirty="0"/>
              <a:t>SKRIV HER</a:t>
            </a:r>
          </a:p>
        </p:txBody>
      </p:sp>
    </p:spTree>
    <p:extLst>
      <p:ext uri="{BB962C8B-B14F-4D97-AF65-F5344CB8AC3E}">
        <p14:creationId xmlns:p14="http://schemas.microsoft.com/office/powerpoint/2010/main" val="165870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Foto i bredformat med logo">
    <p:spTree>
      <p:nvGrpSpPr>
        <p:cNvPr id="1" name=""/>
        <p:cNvGrpSpPr/>
        <p:nvPr/>
      </p:nvGrpSpPr>
      <p:grpSpPr>
        <a:xfrm>
          <a:off x="0" y="0"/>
          <a:ext cx="0" cy="0"/>
          <a:chOff x="0" y="0"/>
          <a:chExt cx="0" cy="0"/>
        </a:xfrm>
      </p:grpSpPr>
      <p:sp>
        <p:nvSpPr>
          <p:cNvPr id="5" name="Pladsholder til billede 2"/>
          <p:cNvSpPr>
            <a:spLocks noGrp="1" noChangeAspect="1"/>
          </p:cNvSpPr>
          <p:nvPr>
            <p:ph type="pic" idx="11" hasCustomPrompt="1"/>
          </p:nvPr>
        </p:nvSpPr>
        <p:spPr>
          <a:xfrm>
            <a:off x="0" y="576000"/>
            <a:ext cx="12190413" cy="5940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Tree>
    <p:extLst>
      <p:ext uri="{BB962C8B-B14F-4D97-AF65-F5344CB8AC3E}">
        <p14:creationId xmlns:p14="http://schemas.microsoft.com/office/powerpoint/2010/main" val="1483631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oto i højformat med logo">
    <p:spTree>
      <p:nvGrpSpPr>
        <p:cNvPr id="1" name=""/>
        <p:cNvGrpSpPr/>
        <p:nvPr/>
      </p:nvGrpSpPr>
      <p:grpSpPr>
        <a:xfrm>
          <a:off x="0" y="0"/>
          <a:ext cx="0" cy="0"/>
          <a:chOff x="0" y="0"/>
          <a:chExt cx="0" cy="0"/>
        </a:xfrm>
      </p:grpSpPr>
      <p:sp>
        <p:nvSpPr>
          <p:cNvPr id="5" name="Pladsholder til billede 2"/>
          <p:cNvSpPr>
            <a:spLocks noGrp="1" noChangeAspect="1"/>
          </p:cNvSpPr>
          <p:nvPr>
            <p:ph type="pic" idx="11" hasCustomPrompt="1"/>
          </p:nvPr>
        </p:nvSpPr>
        <p:spPr>
          <a:xfrm>
            <a:off x="3420000" y="576000"/>
            <a:ext cx="4500000" cy="5940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a:t>
            </a:r>
            <a:br>
              <a:rPr lang="da-DK" dirty="0"/>
            </a:br>
            <a:r>
              <a:rPr lang="da-DK" dirty="0"/>
              <a:t>for at tilføje et billede</a:t>
            </a:r>
            <a:br>
              <a:rPr lang="da-DK" dirty="0"/>
            </a:br>
            <a:br>
              <a:rPr lang="da-DK" dirty="0"/>
            </a:br>
            <a:br>
              <a:rPr lang="da-DK" dirty="0"/>
            </a:br>
            <a:endParaRPr lang="da-DK" dirty="0"/>
          </a:p>
        </p:txBody>
      </p:sp>
      <p:sp>
        <p:nvSpPr>
          <p:cNvPr id="3" name="Tekstboks 2"/>
          <p:cNvSpPr txBox="1"/>
          <p:nvPr userDrawn="1"/>
        </p:nvSpPr>
        <p:spPr>
          <a:xfrm>
            <a:off x="-1488649" y="3141698"/>
            <a:ext cx="1151978" cy="430986"/>
          </a:xfrm>
          <a:prstGeom prst="rect">
            <a:avLst/>
          </a:prstGeom>
          <a:noFill/>
        </p:spPr>
        <p:txBody>
          <a:bodyPr wrap="square" lIns="0" tIns="0" rIns="0" bIns="0" rtlCol="0">
            <a:spAutoFit/>
          </a:bodyPr>
          <a:lstStyle/>
          <a:p>
            <a:r>
              <a:rPr lang="da-DK" sz="900" dirty="0"/>
              <a:t>Foto kan også placeres længere til venstre på siden</a:t>
            </a:r>
          </a:p>
        </p:txBody>
      </p:sp>
    </p:spTree>
    <p:extLst>
      <p:ext uri="{BB962C8B-B14F-4D97-AF65-F5344CB8AC3E}">
        <p14:creationId xmlns:p14="http://schemas.microsoft.com/office/powerpoint/2010/main" val="2005836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to med overskrift og billedtekst">
    <p:spTree>
      <p:nvGrpSpPr>
        <p:cNvPr id="1" name=""/>
        <p:cNvGrpSpPr/>
        <p:nvPr/>
      </p:nvGrpSpPr>
      <p:grpSpPr>
        <a:xfrm>
          <a:off x="0" y="0"/>
          <a:ext cx="0" cy="0"/>
          <a:chOff x="0" y="0"/>
          <a:chExt cx="0" cy="0"/>
        </a:xfrm>
      </p:grpSpPr>
      <p:sp>
        <p:nvSpPr>
          <p:cNvPr id="5" name="Pladsholder til billede 2"/>
          <p:cNvSpPr>
            <a:spLocks noGrp="1"/>
          </p:cNvSpPr>
          <p:nvPr>
            <p:ph type="pic" idx="11" hasCustomPrompt="1"/>
          </p:nvPr>
        </p:nvSpPr>
        <p:spPr>
          <a:xfrm>
            <a:off x="720000" y="1800000"/>
            <a:ext cx="10080000" cy="4176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
        <p:nvSpPr>
          <p:cNvPr id="3" name="Titel 1"/>
          <p:cNvSpPr>
            <a:spLocks noGrp="1" noChangeAspect="1"/>
          </p:cNvSpPr>
          <p:nvPr>
            <p:ph type="title" hasCustomPrompt="1"/>
          </p:nvPr>
        </p:nvSpPr>
        <p:spPr>
          <a:xfrm>
            <a:off x="720000" y="828000"/>
            <a:ext cx="10080000" cy="900000"/>
          </a:xfrm>
        </p:spPr>
        <p:txBody>
          <a:bodyPr/>
          <a:lstStyle>
            <a:lvl1pPr>
              <a:defRPr/>
            </a:lvl1pPr>
          </a:lstStyle>
          <a:p>
            <a:r>
              <a:rPr lang="da-DK" dirty="0"/>
              <a:t>Skriv overskrift her</a:t>
            </a:r>
          </a:p>
        </p:txBody>
      </p:sp>
      <p:sp>
        <p:nvSpPr>
          <p:cNvPr id="4" name="Pladsholder til tekst 3"/>
          <p:cNvSpPr>
            <a:spLocks noGrp="1"/>
          </p:cNvSpPr>
          <p:nvPr>
            <p:ph type="body" sz="quarter" idx="12" hasCustomPrompt="1"/>
          </p:nvPr>
        </p:nvSpPr>
        <p:spPr>
          <a:xfrm>
            <a:off x="720000" y="6048000"/>
            <a:ext cx="10080000" cy="360083"/>
          </a:xfrm>
        </p:spPr>
        <p:txBody>
          <a:bodyPr anchor="t" anchorCtr="0">
            <a:normAutofit/>
          </a:bodyPr>
          <a:lstStyle>
            <a:lvl1pPr marL="0" indent="0">
              <a:buNone/>
              <a:defRPr sz="1800" baseline="0">
                <a:solidFill>
                  <a:schemeClr val="tx1"/>
                </a:solidFill>
              </a:defRPr>
            </a:lvl1pPr>
            <a:lvl2pPr marL="833946" indent="0">
              <a:buNone/>
              <a:defRPr sz="1900">
                <a:solidFill>
                  <a:schemeClr val="tx1"/>
                </a:solidFill>
              </a:defRPr>
            </a:lvl2pPr>
            <a:lvl3pPr marL="1549361" indent="0">
              <a:buNone/>
              <a:defRPr sz="1900">
                <a:solidFill>
                  <a:schemeClr val="tx1"/>
                </a:solidFill>
              </a:defRPr>
            </a:lvl3pPr>
            <a:lvl4pPr marL="2279592" indent="0">
              <a:buNone/>
              <a:defRPr sz="1900">
                <a:solidFill>
                  <a:schemeClr val="tx1"/>
                </a:solidFill>
              </a:defRPr>
            </a:lvl4pPr>
            <a:lvl5pPr marL="2874361" indent="0">
              <a:buNone/>
              <a:defRPr sz="1900">
                <a:solidFill>
                  <a:schemeClr val="tx1"/>
                </a:solidFill>
              </a:defRPr>
            </a:lvl5pPr>
          </a:lstStyle>
          <a:p>
            <a:pPr lvl="0"/>
            <a:r>
              <a:rPr lang="da-DK" dirty="0"/>
              <a:t>Skriv tekst her</a:t>
            </a:r>
          </a:p>
        </p:txBody>
      </p:sp>
    </p:spTree>
    <p:extLst>
      <p:ext uri="{BB962C8B-B14F-4D97-AF65-F5344CB8AC3E}">
        <p14:creationId xmlns:p14="http://schemas.microsoft.com/office/powerpoint/2010/main" val="17131229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Foto på hele formatet">
    <p:spTree>
      <p:nvGrpSpPr>
        <p:cNvPr id="1" name=""/>
        <p:cNvGrpSpPr/>
        <p:nvPr/>
      </p:nvGrpSpPr>
      <p:grpSpPr>
        <a:xfrm>
          <a:off x="0" y="0"/>
          <a:ext cx="0" cy="0"/>
          <a:chOff x="0" y="0"/>
          <a:chExt cx="0" cy="0"/>
        </a:xfrm>
      </p:grpSpPr>
      <p:sp>
        <p:nvSpPr>
          <p:cNvPr id="6" name="Pladsholder til billede 2"/>
          <p:cNvSpPr>
            <a:spLocks noGrp="1"/>
          </p:cNvSpPr>
          <p:nvPr>
            <p:ph type="pic" idx="11" hasCustomPrompt="1"/>
          </p:nvPr>
        </p:nvSpPr>
        <p:spPr>
          <a:xfrm>
            <a:off x="0" y="0"/>
            <a:ext cx="12190413" cy="6859588"/>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1800121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Kun overskrift">
    <p:spTree>
      <p:nvGrpSpPr>
        <p:cNvPr id="1" name=""/>
        <p:cNvGrpSpPr/>
        <p:nvPr/>
      </p:nvGrpSpPr>
      <p:grpSpPr>
        <a:xfrm>
          <a:off x="0" y="0"/>
          <a:ext cx="0" cy="0"/>
          <a:chOff x="0" y="0"/>
          <a:chExt cx="0" cy="0"/>
        </a:xfrm>
      </p:grpSpPr>
      <p:sp>
        <p:nvSpPr>
          <p:cNvPr id="2" name="Titel 1"/>
          <p:cNvSpPr>
            <a:spLocks noGrp="1" noChangeAspect="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Tree>
    <p:extLst>
      <p:ext uri="{BB962C8B-B14F-4D97-AF65-F5344CB8AC3E}">
        <p14:creationId xmlns:p14="http://schemas.microsoft.com/office/powerpoint/2010/main" val="10234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dias_MIDTRØD">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tx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886672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8851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to højformat - overskrift og 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0" y="1908000"/>
            <a:ext cx="6300000" cy="900000"/>
          </a:xfrm>
        </p:spPr>
        <p:txBody>
          <a:bodyPr anchor="t" anchorCtr="0"/>
          <a:lstStyle>
            <a:lvl1pPr>
              <a:defRPr/>
            </a:lvl1pPr>
          </a:lstStyle>
          <a:p>
            <a:r>
              <a:rPr lang="da-DK" dirty="0"/>
              <a:t>Skriv overskrift her</a:t>
            </a:r>
          </a:p>
        </p:txBody>
      </p:sp>
      <p:sp>
        <p:nvSpPr>
          <p:cNvPr id="5" name="Pladsholder til indhold 2"/>
          <p:cNvSpPr>
            <a:spLocks noGrp="1"/>
          </p:cNvSpPr>
          <p:nvPr>
            <p:ph sz="half" idx="10" hasCustomPrompt="1"/>
          </p:nvPr>
        </p:nvSpPr>
        <p:spPr>
          <a:xfrm>
            <a:off x="4500000" y="2880000"/>
            <a:ext cx="306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6" name="Pladsholder til indhold 2"/>
          <p:cNvSpPr>
            <a:spLocks noGrp="1"/>
          </p:cNvSpPr>
          <p:nvPr>
            <p:ph sz="half" idx="11" hasCustomPrompt="1"/>
          </p:nvPr>
        </p:nvSpPr>
        <p:spPr>
          <a:xfrm>
            <a:off x="7740000" y="2880000"/>
            <a:ext cx="306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7" name="Pladsholder til billede 2"/>
          <p:cNvSpPr>
            <a:spLocks noGrp="1" noChangeAspect="1"/>
          </p:cNvSpPr>
          <p:nvPr>
            <p:ph type="pic" idx="12" hasCustomPrompt="1"/>
          </p:nvPr>
        </p:nvSpPr>
        <p:spPr>
          <a:xfrm>
            <a:off x="0" y="1"/>
            <a:ext cx="4140000" cy="6859588"/>
          </a:xfrm>
        </p:spPr>
        <p:txBody>
          <a:bodyPr/>
          <a:lstStyle>
            <a:lvl1pPr marL="0" indent="0" algn="ctr">
              <a:buNone/>
              <a:defRPr sz="20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a:r>
            <a:br>
              <a:rPr lang="da-DK" dirty="0"/>
            </a:br>
            <a:r>
              <a:rPr lang="da-DK" dirty="0"/>
              <a:t>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2890177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to højformat - overskrift og teks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0" y="1908000"/>
            <a:ext cx="6300000" cy="900000"/>
          </a:xfrm>
        </p:spPr>
        <p:txBody>
          <a:bodyPr anchor="t" anchorCtr="0"/>
          <a:lstStyle>
            <a:lvl1pPr>
              <a:defRPr/>
            </a:lvl1pPr>
          </a:lstStyle>
          <a:p>
            <a:r>
              <a:rPr lang="da-DK" dirty="0"/>
              <a:t>Skriv overskrift her</a:t>
            </a:r>
          </a:p>
        </p:txBody>
      </p:sp>
      <p:sp>
        <p:nvSpPr>
          <p:cNvPr id="5" name="Pladsholder til indhold 2"/>
          <p:cNvSpPr>
            <a:spLocks noGrp="1"/>
          </p:cNvSpPr>
          <p:nvPr>
            <p:ph sz="half" idx="10" hasCustomPrompt="1"/>
          </p:nvPr>
        </p:nvSpPr>
        <p:spPr>
          <a:xfrm>
            <a:off x="4500000" y="2880000"/>
            <a:ext cx="630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p:txBody>
      </p:sp>
      <p:sp>
        <p:nvSpPr>
          <p:cNvPr id="7" name="Pladsholder til billede 2"/>
          <p:cNvSpPr>
            <a:spLocks noGrp="1" noChangeAspect="1"/>
          </p:cNvSpPr>
          <p:nvPr>
            <p:ph type="pic" idx="12" hasCustomPrompt="1"/>
          </p:nvPr>
        </p:nvSpPr>
        <p:spPr>
          <a:xfrm>
            <a:off x="0" y="0"/>
            <a:ext cx="4140000" cy="6859588"/>
          </a:xfrm>
        </p:spPr>
        <p:txBody>
          <a:bodyPr/>
          <a:lstStyle>
            <a:lvl1pPr marL="0" indent="0" algn="ctr">
              <a:buNone/>
              <a:defRPr sz="20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a:r>
            <a:br>
              <a:rPr lang="da-DK" dirty="0"/>
            </a:br>
            <a:r>
              <a:rPr lang="da-DK" dirty="0"/>
              <a:t>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23188584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to bredformat - overskrift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540000"/>
          </a:xfrm>
        </p:spPr>
        <p:txBody>
          <a:bodyPr anchor="t" anchorCtr="0"/>
          <a:lstStyle>
            <a:lvl1pPr>
              <a:defRPr/>
            </a:lvl1pPr>
          </a:lstStyle>
          <a:p>
            <a:r>
              <a:rPr lang="da-DK" dirty="0"/>
              <a:t>Skriv overskrift her</a:t>
            </a:r>
          </a:p>
        </p:txBody>
      </p:sp>
      <p:sp>
        <p:nvSpPr>
          <p:cNvPr id="6" name="Pladsholder til indhold 2"/>
          <p:cNvSpPr>
            <a:spLocks noGrp="1"/>
          </p:cNvSpPr>
          <p:nvPr>
            <p:ph sz="half" idx="11" hasCustomPrompt="1"/>
          </p:nvPr>
        </p:nvSpPr>
        <p:spPr>
          <a:xfrm>
            <a:off x="7560000" y="1800000"/>
            <a:ext cx="3240000" cy="439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7" name="Pladsholder til billede 2"/>
          <p:cNvSpPr>
            <a:spLocks noGrp="1" noChangeAspect="1"/>
          </p:cNvSpPr>
          <p:nvPr>
            <p:ph type="pic" idx="12" hasCustomPrompt="1"/>
          </p:nvPr>
        </p:nvSpPr>
        <p:spPr>
          <a:xfrm>
            <a:off x="720000" y="1800000"/>
            <a:ext cx="6660000" cy="4392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Tree>
    <p:extLst>
      <p:ext uri="{BB962C8B-B14F-4D97-AF65-F5344CB8AC3E}">
        <p14:creationId xmlns:p14="http://schemas.microsoft.com/office/powerpoint/2010/main" val="5245824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verskrift og 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baseline="0"/>
            </a:lvl1pPr>
          </a:lstStyle>
          <a:p>
            <a:r>
              <a:rPr lang="da-DK" dirty="0"/>
              <a:t>Skriv overskrift her</a:t>
            </a:r>
          </a:p>
        </p:txBody>
      </p:sp>
      <p:sp>
        <p:nvSpPr>
          <p:cNvPr id="3" name="Pladsholder til indhold 2"/>
          <p:cNvSpPr>
            <a:spLocks noGrp="1" noChangeAspect="1"/>
          </p:cNvSpPr>
          <p:nvPr>
            <p:ph sz="half" idx="1" hasCustomPrompt="1"/>
          </p:nvPr>
        </p:nvSpPr>
        <p:spPr>
          <a:xfrm>
            <a:off x="720000" y="2159502"/>
            <a:ext cx="4860000" cy="4032000"/>
          </a:xfrm>
        </p:spPr>
        <p:txBody>
          <a:bodyPr anchor="t" anchorCtr="0"/>
          <a:lstStyle>
            <a:lvl1pPr>
              <a:defRPr sz="3200"/>
            </a:lvl1pPr>
            <a:lvl2pPr marL="628650" indent="-271463">
              <a:defRPr sz="3200"/>
            </a:lvl2pPr>
            <a:lvl3pPr marL="985838" indent="-269875">
              <a:defRPr sz="2600"/>
            </a:lvl3pPr>
            <a:lvl4pPr marL="1343025" indent="-269875">
              <a:defRPr sz="2200"/>
            </a:lvl4pPr>
            <a:lvl5pPr marL="1701800" indent="-269875">
              <a:defRPr sz="1800"/>
            </a:lvl5pPr>
            <a:lvl6pPr>
              <a:defRPr sz="2400"/>
            </a:lvl6pPr>
            <a:lvl7pPr>
              <a:defRPr sz="2400"/>
            </a:lvl7pPr>
            <a:lvl8pPr>
              <a:defRPr sz="2400"/>
            </a:lvl8pPr>
            <a:lvl9pPr>
              <a:defRPr sz="2400"/>
            </a:lvl9pPr>
          </a:lstStyle>
          <a:p>
            <a:pPr lvl="0"/>
            <a:r>
              <a:rPr lang="da-DK" altLang="da-DK" dirty="0"/>
              <a:t>Skriv tekst eller klik </a:t>
            </a:r>
            <a:br>
              <a:rPr lang="da-DK" altLang="da-DK" dirty="0"/>
            </a:br>
            <a:r>
              <a:rPr lang="da-DK" altLang="da-DK" dirty="0"/>
              <a:t>på ikon for at tilføje indhold</a:t>
            </a:r>
          </a:p>
        </p:txBody>
      </p:sp>
      <p:sp>
        <p:nvSpPr>
          <p:cNvPr id="6" name="Pladsholder til indhold 2"/>
          <p:cNvSpPr>
            <a:spLocks noGrp="1" noChangeAspect="1"/>
          </p:cNvSpPr>
          <p:nvPr>
            <p:ph sz="half" idx="10" hasCustomPrompt="1"/>
          </p:nvPr>
        </p:nvSpPr>
        <p:spPr>
          <a:xfrm>
            <a:off x="5940000" y="2160000"/>
            <a:ext cx="4860000" cy="4032000"/>
          </a:xfrm>
        </p:spPr>
        <p:txBody>
          <a:bodyPr anchor="t" anchorCtr="0"/>
          <a:lstStyle>
            <a:lvl1pPr>
              <a:defRPr sz="3200"/>
            </a:lvl1pPr>
            <a:lvl2pPr marL="357188" indent="-357188">
              <a:defRPr sz="3200"/>
            </a:lvl2pPr>
            <a:lvl3pPr marL="985838" indent="-269875">
              <a:defRPr sz="2600"/>
            </a:lvl3pPr>
            <a:lvl4pPr marL="1343025" indent="-269875">
              <a:defRPr sz="2200"/>
            </a:lvl4pPr>
            <a:lvl5pPr marL="1701800" indent="-269875">
              <a:defRPr sz="1800"/>
            </a:lvl5pPr>
            <a:lvl6pPr>
              <a:defRPr sz="2400"/>
            </a:lvl6pPr>
            <a:lvl7pPr>
              <a:defRPr sz="2400"/>
            </a:lvl7pPr>
            <a:lvl8pPr>
              <a:defRPr sz="2400"/>
            </a:lvl8pPr>
            <a:lvl9pPr>
              <a:defRPr sz="2400"/>
            </a:lvl9pPr>
          </a:lstStyle>
          <a:p>
            <a:pPr lvl="1"/>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Tree>
    <p:extLst>
      <p:ext uri="{BB962C8B-B14F-4D97-AF65-F5344CB8AC3E}">
        <p14:creationId xmlns:p14="http://schemas.microsoft.com/office/powerpoint/2010/main" val="12856958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Overskrift og tre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
        <p:nvSpPr>
          <p:cNvPr id="3" name="Pladsholder til indhold 2"/>
          <p:cNvSpPr>
            <a:spLocks noGrp="1"/>
          </p:cNvSpPr>
          <p:nvPr>
            <p:ph sz="half" idx="1" hasCustomPrompt="1"/>
          </p:nvPr>
        </p:nvSpPr>
        <p:spPr>
          <a:xfrm>
            <a:off x="720000" y="2159502"/>
            <a:ext cx="3240000" cy="4032000"/>
          </a:xfrm>
        </p:spPr>
        <p:txBody>
          <a:bodyPr anchor="t" anchorCtr="0"/>
          <a:lstStyle>
            <a:lvl1pPr marL="0" indent="0">
              <a:buNone/>
              <a:defRPr sz="2600"/>
            </a:lvl1pPr>
            <a:lvl2pPr marL="182563" indent="-182563">
              <a:defRPr sz="2600"/>
            </a:lvl2pPr>
            <a:lvl3pPr marL="1549361" indent="0">
              <a:buNone/>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5" name="Pladsholder til indhold 2"/>
          <p:cNvSpPr>
            <a:spLocks noGrp="1"/>
          </p:cNvSpPr>
          <p:nvPr>
            <p:ph sz="half" idx="10" hasCustomPrompt="1"/>
          </p:nvPr>
        </p:nvSpPr>
        <p:spPr>
          <a:xfrm>
            <a:off x="4140000" y="2160000"/>
            <a:ext cx="3240000" cy="403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6" name="Pladsholder til indhold 2"/>
          <p:cNvSpPr>
            <a:spLocks noGrp="1"/>
          </p:cNvSpPr>
          <p:nvPr>
            <p:ph sz="half" idx="11" hasCustomPrompt="1"/>
          </p:nvPr>
        </p:nvSpPr>
        <p:spPr>
          <a:xfrm>
            <a:off x="7560000" y="2160000"/>
            <a:ext cx="3240000" cy="403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Tree>
    <p:extLst>
      <p:ext uri="{BB962C8B-B14F-4D97-AF65-F5344CB8AC3E}">
        <p14:creationId xmlns:p14="http://schemas.microsoft.com/office/powerpoint/2010/main" val="4166801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verskrift og tre bille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
        <p:nvSpPr>
          <p:cNvPr id="9" name="Pladsholder til billede 8"/>
          <p:cNvSpPr>
            <a:spLocks noGrp="1" noChangeAspect="1"/>
          </p:cNvSpPr>
          <p:nvPr>
            <p:ph type="pic" sz="quarter" idx="10" hasCustomPrompt="1"/>
          </p:nvPr>
        </p:nvSpPr>
        <p:spPr>
          <a:xfrm>
            <a:off x="72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0" name="Pladsholder til billede 8"/>
          <p:cNvSpPr>
            <a:spLocks noGrp="1" noChangeAspect="1"/>
          </p:cNvSpPr>
          <p:nvPr>
            <p:ph type="pic" sz="quarter" idx="11" hasCustomPrompt="1"/>
          </p:nvPr>
        </p:nvSpPr>
        <p:spPr>
          <a:xfrm>
            <a:off x="414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2" hasCustomPrompt="1"/>
          </p:nvPr>
        </p:nvSpPr>
        <p:spPr>
          <a:xfrm>
            <a:off x="756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30751757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re billeder - højformat">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6" name="Pladsholder til billede 8"/>
          <p:cNvSpPr>
            <a:spLocks noGrp="1" noChangeAspect="1"/>
          </p:cNvSpPr>
          <p:nvPr>
            <p:ph type="pic" sz="quarter" idx="11" hasCustomPrompt="1"/>
          </p:nvPr>
        </p:nvSpPr>
        <p:spPr>
          <a:xfrm>
            <a:off x="414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7" name="Pladsholder til billede 8"/>
          <p:cNvSpPr>
            <a:spLocks noGrp="1" noChangeAspect="1"/>
          </p:cNvSpPr>
          <p:nvPr>
            <p:ph type="pic" sz="quarter" idx="12" hasCustomPrompt="1"/>
          </p:nvPr>
        </p:nvSpPr>
        <p:spPr>
          <a:xfrm>
            <a:off x="756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2930559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em billeder">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7" name="Pladsholder til billede 8"/>
          <p:cNvSpPr>
            <a:spLocks noGrp="1" noChangeAspect="1"/>
          </p:cNvSpPr>
          <p:nvPr>
            <p:ph type="pic" sz="quarter" idx="12" hasCustomPrompt="1"/>
          </p:nvPr>
        </p:nvSpPr>
        <p:spPr>
          <a:xfrm>
            <a:off x="756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5" name="Pladsholder til billede 8"/>
          <p:cNvSpPr>
            <a:spLocks noGrp="1" noChangeAspect="1"/>
          </p:cNvSpPr>
          <p:nvPr>
            <p:ph type="pic" sz="quarter" idx="13" hasCustomPrompt="1"/>
          </p:nvPr>
        </p:nvSpPr>
        <p:spPr>
          <a:xfrm>
            <a:off x="72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4" hasCustomPrompt="1"/>
          </p:nvPr>
        </p:nvSpPr>
        <p:spPr>
          <a:xfrm>
            <a:off x="414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2" name="Pladsholder til billede 8"/>
          <p:cNvSpPr>
            <a:spLocks noGrp="1" noChangeAspect="1"/>
          </p:cNvSpPr>
          <p:nvPr>
            <p:ph type="pic" sz="quarter" idx="15" hasCustomPrompt="1"/>
          </p:nvPr>
        </p:nvSpPr>
        <p:spPr>
          <a:xfrm>
            <a:off x="414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39707252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ks billeder">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5" name="Pladsholder til billede 8"/>
          <p:cNvSpPr>
            <a:spLocks noGrp="1" noChangeAspect="1"/>
          </p:cNvSpPr>
          <p:nvPr>
            <p:ph type="pic" sz="quarter" idx="13" hasCustomPrompt="1"/>
          </p:nvPr>
        </p:nvSpPr>
        <p:spPr>
          <a:xfrm>
            <a:off x="72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4" hasCustomPrompt="1"/>
          </p:nvPr>
        </p:nvSpPr>
        <p:spPr>
          <a:xfrm>
            <a:off x="414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2" name="Pladsholder til billede 8"/>
          <p:cNvSpPr>
            <a:spLocks noGrp="1" noChangeAspect="1"/>
          </p:cNvSpPr>
          <p:nvPr>
            <p:ph type="pic" sz="quarter" idx="15" hasCustomPrompt="1"/>
          </p:nvPr>
        </p:nvSpPr>
        <p:spPr>
          <a:xfrm>
            <a:off x="414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8" name="Pladsholder til billede 8"/>
          <p:cNvSpPr>
            <a:spLocks noGrp="1" noChangeAspect="1"/>
          </p:cNvSpPr>
          <p:nvPr>
            <p:ph type="pic" sz="quarter" idx="16" hasCustomPrompt="1"/>
          </p:nvPr>
        </p:nvSpPr>
        <p:spPr>
          <a:xfrm>
            <a:off x="756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0" name="Pladsholder til billede 8"/>
          <p:cNvSpPr>
            <a:spLocks noGrp="1" noChangeAspect="1"/>
          </p:cNvSpPr>
          <p:nvPr>
            <p:ph type="pic" sz="quarter" idx="17" hasCustomPrompt="1"/>
          </p:nvPr>
        </p:nvSpPr>
        <p:spPr>
          <a:xfrm>
            <a:off x="756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263327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dias_LYSGRØN">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1"/>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1092917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dias_ORANGE">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3"/>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1729124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dias_PETROL">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208575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skrift og indhold_HVID">
    <p:spTree>
      <p:nvGrpSpPr>
        <p:cNvPr id="1" name=""/>
        <p:cNvGrpSpPr/>
        <p:nvPr/>
      </p:nvGrpSpPr>
      <p:grpSpPr>
        <a:xfrm>
          <a:off x="0" y="0"/>
          <a:ext cx="0" cy="0"/>
          <a:chOff x="0" y="0"/>
          <a:chExt cx="0" cy="0"/>
        </a:xfrm>
      </p:grpSpPr>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lvl1pPr>
          </a:lstStyle>
          <a:p>
            <a:pPr lvl="0"/>
            <a:r>
              <a:rPr lang="da-DK" altLang="da-DK" dirty="0"/>
              <a:t>Skriv overskrift her</a:t>
            </a:r>
          </a:p>
        </p:txBody>
      </p:sp>
      <p:sp>
        <p:nvSpPr>
          <p:cNvPr id="5" name="Pladsholder til indhold 2"/>
          <p:cNvSpPr>
            <a:spLocks noGrp="1"/>
          </p:cNvSpPr>
          <p:nvPr>
            <p:ph idx="1" hasCustomPrompt="1"/>
          </p:nvPr>
        </p:nvSpPr>
        <p:spPr>
          <a:xfrm>
            <a:off x="719906" y="2159502"/>
            <a:ext cx="10078688" cy="4032000"/>
          </a:xfrm>
        </p:spPr>
        <p:txBody>
          <a:bodyPr/>
          <a:lstStyle>
            <a:lvl1pPr>
              <a:buClr>
                <a:schemeClr val="bg1"/>
              </a:buClr>
              <a:defRPr/>
            </a:lvl1pPr>
            <a:lvl2pPr>
              <a:buClr>
                <a:schemeClr val="accent3"/>
              </a:buClr>
              <a:defRPr/>
            </a:lvl2pPr>
            <a:lvl3pPr>
              <a:buClr>
                <a:schemeClr val="accent3"/>
              </a:buClr>
              <a:defRPr/>
            </a:lvl3pPr>
            <a:lvl4pPr>
              <a:buClr>
                <a:schemeClr val="accent3"/>
              </a:buClr>
              <a:defRPr/>
            </a:lvl4pPr>
            <a:lvl5pPr marL="3160111" indent="-285750">
              <a:buClr>
                <a:schemeClr val="accent3"/>
              </a:buClr>
              <a:buFont typeface="Wingdings" panose="05000000000000000000" pitchFamily="2" charset="2"/>
              <a:buChar cha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243049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verskrift og tekst bullit-form_HVID">
    <p:spTree>
      <p:nvGrpSpPr>
        <p:cNvPr id="1" name=""/>
        <p:cNvGrpSpPr/>
        <p:nvPr/>
      </p:nvGrpSpPr>
      <p:grpSpPr>
        <a:xfrm>
          <a:off x="0" y="0"/>
          <a:ext cx="0" cy="0"/>
          <a:chOff x="0" y="0"/>
          <a:chExt cx="0" cy="0"/>
        </a:xfrm>
      </p:grpSpPr>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lvl1pPr>
          </a:lstStyle>
          <a:p>
            <a:pPr lvl="0"/>
            <a:r>
              <a:rPr lang="da-DK" altLang="da-DK" dirty="0"/>
              <a:t>Skriv overskrift her</a:t>
            </a:r>
          </a:p>
        </p:txBody>
      </p:sp>
      <p:sp>
        <p:nvSpPr>
          <p:cNvPr id="5" name="Pladsholder til indhold 2"/>
          <p:cNvSpPr>
            <a:spLocks noGrp="1"/>
          </p:cNvSpPr>
          <p:nvPr>
            <p:ph idx="1" hasCustomPrompt="1"/>
          </p:nvPr>
        </p:nvSpPr>
        <p:spPr>
          <a:xfrm>
            <a:off x="719906" y="2159502"/>
            <a:ext cx="10078688" cy="4032000"/>
          </a:xfrm>
        </p:spPr>
        <p:txBody>
          <a:bodyPr/>
          <a:lstStyle>
            <a:lvl1pPr marL="457200" indent="-457200">
              <a:buClr>
                <a:schemeClr val="accent3"/>
              </a:buClr>
              <a:buFont typeface="Wingdings" panose="05000000000000000000" pitchFamily="2" charset="2"/>
              <a:buChar char="§"/>
              <a:defRPr/>
            </a:lvl1pPr>
            <a:lvl2pPr>
              <a:buClr>
                <a:schemeClr val="accent3"/>
              </a:buClr>
              <a:defRPr/>
            </a:lvl2pPr>
            <a:lvl3pPr>
              <a:buClr>
                <a:schemeClr val="accent3"/>
              </a:buClr>
              <a:defRPr/>
            </a:lvl3pPr>
            <a:lvl4pPr>
              <a:buClr>
                <a:schemeClr val="accent3"/>
              </a:buClr>
              <a:defRPr/>
            </a:lvl4pPr>
            <a:lvl5pPr marL="3160111" indent="-285750">
              <a:buClr>
                <a:schemeClr val="accent3"/>
              </a:buClr>
              <a:buFont typeface="Wingdings" panose="05000000000000000000" pitchFamily="2" charset="2"/>
              <a:buChar char="§"/>
              <a:defRPr/>
            </a:lvl5pPr>
          </a:lstStyle>
          <a:p>
            <a:pPr lvl="0"/>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Tree>
    <p:extLst>
      <p:ext uri="{BB962C8B-B14F-4D97-AF65-F5344CB8AC3E}">
        <p14:creationId xmlns:p14="http://schemas.microsoft.com/office/powerpoint/2010/main" val="1664508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verskrift og indhold_MIDTLYS">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6" name="Title 5">
            <a:extLst>
              <a:ext uri="{FF2B5EF4-FFF2-40B4-BE49-F238E27FC236}">
                <a16:creationId xmlns:a16="http://schemas.microsoft.com/office/drawing/2014/main" id="{34B4BBE8-D957-54D7-44D1-9B6F8E439D06}"/>
              </a:ext>
            </a:extLst>
          </p:cNvPr>
          <p:cNvSpPr>
            <a:spLocks noGrp="1"/>
          </p:cNvSpPr>
          <p:nvPr>
            <p:ph type="title"/>
          </p:nvPr>
        </p:nvSpPr>
        <p:spPr/>
        <p:txBody>
          <a:bodyPr/>
          <a:lstStyle/>
          <a:p>
            <a:r>
              <a:rPr lang="en-US" dirty="0"/>
              <a:t>Click to edit Master title style</a:t>
            </a:r>
            <a:endParaRPr lang="en-IN" dirty="0"/>
          </a:p>
        </p:txBody>
      </p:sp>
      <p:sp>
        <p:nvSpPr>
          <p:cNvPr id="3" name="Pladsholder til indhold 2"/>
          <p:cNvSpPr>
            <a:spLocks noGrp="1"/>
          </p:cNvSpPr>
          <p:nvPr>
            <p:ph idx="1"/>
          </p:nvPr>
        </p:nvSpPr>
        <p:spPr>
          <a:xfrm>
            <a:off x="6383238" y="863358"/>
            <a:ext cx="4032448" cy="694228"/>
          </a:xfrm>
        </p:spPr>
        <p:txBody>
          <a:bodyPr anchor="t"/>
          <a:lstStyle>
            <a:lvl1pPr algn="ctr">
              <a:buClr>
                <a:schemeClr val="accent6"/>
              </a:buClr>
              <a:defRPr lang="da-DK" altLang="da-DK" sz="1400" kern="0" dirty="0" smtClean="0">
                <a:solidFill>
                  <a:srgbClr val="FFFFFF"/>
                </a:solidFill>
                <a:latin typeface="+mn-lt"/>
                <a:ea typeface="+mn-ea"/>
                <a:cs typeface="+mn-cs"/>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endParaRPr lang="da-DK" altLang="da-DK" dirty="0"/>
          </a:p>
        </p:txBody>
      </p:sp>
      <p:pic>
        <p:nvPicPr>
          <p:cNvPr id="2" name="Billede 11" descr="cid:image002.png@01D8FA87.DA4E6790">
            <a:extLst>
              <a:ext uri="{FF2B5EF4-FFF2-40B4-BE49-F238E27FC236}">
                <a16:creationId xmlns:a16="http://schemas.microsoft.com/office/drawing/2014/main" id="{0B7E87D8-68BC-6C41-3001-2342B4F28513}"/>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spTree>
    <p:extLst>
      <p:ext uri="{BB962C8B-B14F-4D97-AF65-F5344CB8AC3E}">
        <p14:creationId xmlns:p14="http://schemas.microsoft.com/office/powerpoint/2010/main" val="87469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Overskrift og indhold_MIDTLYS">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6" name="Title 5">
            <a:extLst>
              <a:ext uri="{FF2B5EF4-FFF2-40B4-BE49-F238E27FC236}">
                <a16:creationId xmlns:a16="http://schemas.microsoft.com/office/drawing/2014/main" id="{34B4BBE8-D957-54D7-44D1-9B6F8E439D06}"/>
              </a:ext>
            </a:extLst>
          </p:cNvPr>
          <p:cNvSpPr>
            <a:spLocks noGrp="1"/>
          </p:cNvSpPr>
          <p:nvPr>
            <p:ph type="title"/>
          </p:nvPr>
        </p:nvSpPr>
        <p:spPr/>
        <p:txBody>
          <a:bodyPr/>
          <a:lstStyle/>
          <a:p>
            <a:r>
              <a:rPr lang="en-US" dirty="0"/>
              <a:t>Click to edit Master title style</a:t>
            </a:r>
            <a:endParaRPr lang="en-IN" dirty="0"/>
          </a:p>
        </p:txBody>
      </p:sp>
      <p:sp>
        <p:nvSpPr>
          <p:cNvPr id="3" name="Pladsholder til indhold 2"/>
          <p:cNvSpPr>
            <a:spLocks noGrp="1"/>
          </p:cNvSpPr>
          <p:nvPr>
            <p:ph idx="1"/>
          </p:nvPr>
        </p:nvSpPr>
        <p:spPr>
          <a:xfrm>
            <a:off x="6383238" y="863358"/>
            <a:ext cx="4032448" cy="694228"/>
          </a:xfrm>
        </p:spPr>
        <p:txBody>
          <a:bodyPr anchor="t"/>
          <a:lstStyle>
            <a:lvl1pPr algn="ctr">
              <a:buClr>
                <a:schemeClr val="accent6"/>
              </a:buClr>
              <a:defRPr lang="da-DK" altLang="da-DK" sz="1400" kern="0" dirty="0" smtClean="0">
                <a:solidFill>
                  <a:srgbClr val="FFFFFF"/>
                </a:solidFill>
                <a:latin typeface="+mn-lt"/>
                <a:ea typeface="+mn-ea"/>
                <a:cs typeface="+mn-cs"/>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endParaRPr lang="da-DK" altLang="da-DK" dirty="0"/>
          </a:p>
        </p:txBody>
      </p:sp>
      <p:pic>
        <p:nvPicPr>
          <p:cNvPr id="2" name="Billede 11" descr="cid:image002.png@01D8FA87.DA4E6790">
            <a:extLst>
              <a:ext uri="{FF2B5EF4-FFF2-40B4-BE49-F238E27FC236}">
                <a16:creationId xmlns:a16="http://schemas.microsoft.com/office/drawing/2014/main" id="{0B7E87D8-68BC-6C41-3001-2342B4F28513}"/>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pic>
        <p:nvPicPr>
          <p:cNvPr id="4" name="Billede 15">
            <a:extLst>
              <a:ext uri="{FF2B5EF4-FFF2-40B4-BE49-F238E27FC236}">
                <a16:creationId xmlns:a16="http://schemas.microsoft.com/office/drawing/2014/main" id="{461BA822-A5EF-81E9-150B-7684E8B2809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44102" y="2368219"/>
            <a:ext cx="4059421" cy="3067426"/>
          </a:xfrm>
          <a:prstGeom prst="rect">
            <a:avLst/>
          </a:prstGeom>
        </p:spPr>
      </p:pic>
    </p:spTree>
    <p:extLst>
      <p:ext uri="{BB962C8B-B14F-4D97-AF65-F5344CB8AC3E}">
        <p14:creationId xmlns:p14="http://schemas.microsoft.com/office/powerpoint/2010/main" val="300839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ChangeAspect="1" noChangeArrowheads="1"/>
          </p:cNvSpPr>
          <p:nvPr>
            <p:ph type="title"/>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a-DK" altLang="da-DK" dirty="0"/>
              <a:t>Skriv overskrift her</a:t>
            </a:r>
          </a:p>
        </p:txBody>
      </p:sp>
      <p:sp>
        <p:nvSpPr>
          <p:cNvPr id="37893" name="Rectangle 5"/>
          <p:cNvSpPr>
            <a:spLocks noGrp="1" noChangeAspect="1" noChangeArrowheads="1"/>
          </p:cNvSpPr>
          <p:nvPr>
            <p:ph type="body" idx="1"/>
          </p:nvPr>
        </p:nvSpPr>
        <p:spPr bwMode="auto">
          <a:xfrm>
            <a:off x="719906" y="2159502"/>
            <a:ext cx="10078688" cy="4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a-DK" altLang="da-DK" dirty="0"/>
              <a:t>Skriv tekst</a:t>
            </a:r>
          </a:p>
          <a:p>
            <a:pPr lvl="1"/>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
        <p:nvSpPr>
          <p:cNvPr id="26" name="Rectangle 7"/>
          <p:cNvSpPr txBox="1">
            <a:spLocks noChangeArrowheads="1"/>
          </p:cNvSpPr>
          <p:nvPr/>
        </p:nvSpPr>
        <p:spPr bwMode="auto">
          <a:xfrm>
            <a:off x="8964000" y="6444000"/>
            <a:ext cx="3098397" cy="308046"/>
          </a:xfrm>
          <a:prstGeom prst="rect">
            <a:avLst/>
          </a:prstGeom>
          <a:noFill/>
          <a:ln>
            <a:noFill/>
          </a:ln>
          <a:effectLst/>
        </p:spPr>
        <p:txBody>
          <a:bodyPr vert="horz" wrap="square" lIns="0" tIns="0" rIns="0" bIns="0" numCol="1" anchor="b" anchorCtr="0" compatLnSpc="1">
            <a:prstTxWarp prst="textNoShape">
              <a:avLst/>
            </a:prstTxWarp>
          </a:bodyPr>
          <a:lstStyle>
            <a:defPPr>
              <a:defRPr lang="da-DK"/>
            </a:defPPr>
            <a:lvl1pPr marL="0" algn="r" defTabSz="914400" rtl="0" eaLnBrk="0" latinLnBrk="0" hangingPunct="0">
              <a:defRPr sz="900" b="1"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a-DK" altLang="da-DK" sz="800" b="1" dirty="0">
                <a:solidFill>
                  <a:schemeClr val="bg2"/>
                </a:solidFill>
              </a:rPr>
              <a:t>Socialområdet og Region Midtjylland</a:t>
            </a:r>
          </a:p>
        </p:txBody>
      </p:sp>
      <p:pic>
        <p:nvPicPr>
          <p:cNvPr id="2" name="Billede 1"/>
          <p:cNvPicPr preferRelativeResize="0">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11232000" y="108000"/>
            <a:ext cx="841358" cy="405577"/>
          </a:xfrm>
          <a:prstGeom prst="rect">
            <a:avLst/>
          </a:prstGeom>
        </p:spPr>
      </p:pic>
    </p:spTree>
    <p:extLst>
      <p:ext uri="{BB962C8B-B14F-4D97-AF65-F5344CB8AC3E}">
        <p14:creationId xmlns:p14="http://schemas.microsoft.com/office/powerpoint/2010/main" val="4160304995"/>
      </p:ext>
    </p:extLst>
  </p:cSld>
  <p:clrMap bg1="lt1" tx1="dk1" bg2="lt2" tx2="dk2" accent1="accent1" accent2="accent2" accent3="accent3" accent4="accent4" accent5="accent5" accent6="accent6" hlink="hlink" folHlink="folHlink"/>
  <p:sldLayoutIdLst>
    <p:sldLayoutId id="2147483836" r:id="rId1"/>
    <p:sldLayoutId id="2147483862" r:id="rId2"/>
    <p:sldLayoutId id="2147483853" r:id="rId3"/>
    <p:sldLayoutId id="2147483852" r:id="rId4"/>
    <p:sldLayoutId id="2147483861" r:id="rId5"/>
    <p:sldLayoutId id="2147483837" r:id="rId6"/>
    <p:sldLayoutId id="2147483860" r:id="rId7"/>
    <p:sldLayoutId id="2147483851" r:id="rId8"/>
    <p:sldLayoutId id="2147483869" r:id="rId9"/>
    <p:sldLayoutId id="2147483850" r:id="rId10"/>
    <p:sldLayoutId id="2147483868" r:id="rId11"/>
    <p:sldLayoutId id="2147483854" r:id="rId12"/>
    <p:sldLayoutId id="2147483867" r:id="rId13"/>
    <p:sldLayoutId id="2147483842" r:id="rId14"/>
    <p:sldLayoutId id="2147483838" r:id="rId15"/>
    <p:sldLayoutId id="2147483849" r:id="rId16"/>
    <p:sldLayoutId id="2147483839" r:id="rId17"/>
    <p:sldLayoutId id="2147483840" r:id="rId18"/>
    <p:sldLayoutId id="2147483844" r:id="rId19"/>
    <p:sldLayoutId id="2147483845" r:id="rId20"/>
    <p:sldLayoutId id="2147483855" r:id="rId21"/>
    <p:sldLayoutId id="2147483857" r:id="rId22"/>
    <p:sldLayoutId id="2147483859" r:id="rId23"/>
    <p:sldLayoutId id="2147483846" r:id="rId24"/>
    <p:sldLayoutId id="2147483856" r:id="rId25"/>
    <p:sldLayoutId id="2147483863" r:id="rId26"/>
    <p:sldLayoutId id="2147483864" r:id="rId27"/>
    <p:sldLayoutId id="2147483865" r:id="rId28"/>
    <p:sldLayoutId id="2147483866" r:id="rId29"/>
  </p:sldLayoutIdLst>
  <p:txStyles>
    <p:titleStyle>
      <a:lvl1pPr algn="l" rtl="0" eaLnBrk="1" fontAlgn="base" hangingPunct="1">
        <a:lnSpc>
          <a:spcPct val="80000"/>
        </a:lnSpc>
        <a:spcBef>
          <a:spcPct val="0"/>
        </a:spcBef>
        <a:spcAft>
          <a:spcPct val="0"/>
        </a:spcAft>
        <a:defRPr sz="3600" b="1" baseline="0">
          <a:solidFill>
            <a:srgbClr val="F2B10F"/>
          </a:solidFill>
          <a:latin typeface="+mj-lt"/>
          <a:ea typeface="+mj-ea"/>
          <a:cs typeface="+mj-cs"/>
        </a:defRPr>
      </a:lvl1pPr>
      <a:lvl2pPr algn="l" rtl="0" eaLnBrk="1" fontAlgn="base" hangingPunct="1">
        <a:lnSpc>
          <a:spcPct val="80000"/>
        </a:lnSpc>
        <a:spcBef>
          <a:spcPct val="0"/>
        </a:spcBef>
        <a:spcAft>
          <a:spcPct val="0"/>
        </a:spcAft>
        <a:defRPr sz="4000" b="1">
          <a:solidFill>
            <a:srgbClr val="3F3018"/>
          </a:solidFill>
          <a:latin typeface="Verdana" pitchFamily="34" charset="0"/>
        </a:defRPr>
      </a:lvl2pPr>
      <a:lvl3pPr algn="l" rtl="0" eaLnBrk="1" fontAlgn="base" hangingPunct="1">
        <a:lnSpc>
          <a:spcPct val="80000"/>
        </a:lnSpc>
        <a:spcBef>
          <a:spcPct val="0"/>
        </a:spcBef>
        <a:spcAft>
          <a:spcPct val="0"/>
        </a:spcAft>
        <a:defRPr sz="4000" b="1">
          <a:solidFill>
            <a:srgbClr val="3F3018"/>
          </a:solidFill>
          <a:latin typeface="Verdana" pitchFamily="34" charset="0"/>
        </a:defRPr>
      </a:lvl3pPr>
      <a:lvl4pPr algn="l" rtl="0" eaLnBrk="1" fontAlgn="base" hangingPunct="1">
        <a:lnSpc>
          <a:spcPct val="80000"/>
        </a:lnSpc>
        <a:spcBef>
          <a:spcPct val="0"/>
        </a:spcBef>
        <a:spcAft>
          <a:spcPct val="0"/>
        </a:spcAft>
        <a:defRPr sz="4000" b="1">
          <a:solidFill>
            <a:srgbClr val="3F3018"/>
          </a:solidFill>
          <a:latin typeface="Verdana" pitchFamily="34" charset="0"/>
        </a:defRPr>
      </a:lvl4pPr>
      <a:lvl5pPr algn="l" rtl="0" eaLnBrk="1" fontAlgn="base" hangingPunct="1">
        <a:lnSpc>
          <a:spcPct val="80000"/>
        </a:lnSpc>
        <a:spcBef>
          <a:spcPct val="0"/>
        </a:spcBef>
        <a:spcAft>
          <a:spcPct val="0"/>
        </a:spcAft>
        <a:defRPr sz="4000" b="1">
          <a:solidFill>
            <a:srgbClr val="3F3018"/>
          </a:solidFill>
          <a:latin typeface="Verdana" pitchFamily="34" charset="0"/>
        </a:defRPr>
      </a:lvl5pPr>
      <a:lvl6pPr marL="609585" algn="l" rtl="0" eaLnBrk="1" fontAlgn="base" hangingPunct="1">
        <a:lnSpc>
          <a:spcPct val="80000"/>
        </a:lnSpc>
        <a:spcBef>
          <a:spcPct val="0"/>
        </a:spcBef>
        <a:spcAft>
          <a:spcPct val="0"/>
        </a:spcAft>
        <a:defRPr sz="4000" b="1">
          <a:solidFill>
            <a:srgbClr val="3F3018"/>
          </a:solidFill>
          <a:latin typeface="Verdana" pitchFamily="34" charset="0"/>
        </a:defRPr>
      </a:lvl6pPr>
      <a:lvl7pPr marL="1219170" algn="l" rtl="0" eaLnBrk="1" fontAlgn="base" hangingPunct="1">
        <a:lnSpc>
          <a:spcPct val="80000"/>
        </a:lnSpc>
        <a:spcBef>
          <a:spcPct val="0"/>
        </a:spcBef>
        <a:spcAft>
          <a:spcPct val="0"/>
        </a:spcAft>
        <a:defRPr sz="4000" b="1">
          <a:solidFill>
            <a:srgbClr val="3F3018"/>
          </a:solidFill>
          <a:latin typeface="Verdana" pitchFamily="34" charset="0"/>
        </a:defRPr>
      </a:lvl7pPr>
      <a:lvl8pPr marL="1828754" algn="l" rtl="0" eaLnBrk="1" fontAlgn="base" hangingPunct="1">
        <a:lnSpc>
          <a:spcPct val="80000"/>
        </a:lnSpc>
        <a:spcBef>
          <a:spcPct val="0"/>
        </a:spcBef>
        <a:spcAft>
          <a:spcPct val="0"/>
        </a:spcAft>
        <a:defRPr sz="4000" b="1">
          <a:solidFill>
            <a:srgbClr val="3F3018"/>
          </a:solidFill>
          <a:latin typeface="Verdana" pitchFamily="34" charset="0"/>
        </a:defRPr>
      </a:lvl8pPr>
      <a:lvl9pPr marL="2438339" algn="l" rtl="0" eaLnBrk="1" fontAlgn="base" hangingPunct="1">
        <a:lnSpc>
          <a:spcPct val="80000"/>
        </a:lnSpc>
        <a:spcBef>
          <a:spcPct val="0"/>
        </a:spcBef>
        <a:spcAft>
          <a:spcPct val="0"/>
        </a:spcAft>
        <a:defRPr sz="4000" b="1">
          <a:solidFill>
            <a:srgbClr val="3F3018"/>
          </a:solidFill>
          <a:latin typeface="Verdana" pitchFamily="34" charset="0"/>
        </a:defRPr>
      </a:lvl9pPr>
    </p:titleStyle>
    <p:bodyStyle>
      <a:lvl1pPr marL="0" marR="0" indent="0" algn="l" defTabSz="914400" rtl="0" eaLnBrk="1" fontAlgn="base" latinLnBrk="0" hangingPunct="1">
        <a:lnSpc>
          <a:spcPct val="100000"/>
        </a:lnSpc>
        <a:spcBef>
          <a:spcPct val="0"/>
        </a:spcBef>
        <a:spcAft>
          <a:spcPct val="20000"/>
        </a:spcAft>
        <a:buClr>
          <a:schemeClr val="accent3"/>
        </a:buClr>
        <a:buSzTx/>
        <a:buFont typeface="Wingdings" pitchFamily="2" charset="2"/>
        <a:buNone/>
        <a:tabLst/>
        <a:defRPr sz="3200">
          <a:solidFill>
            <a:schemeClr val="tx1"/>
          </a:solidFill>
          <a:latin typeface="+mn-lt"/>
          <a:ea typeface="+mn-ea"/>
          <a:cs typeface="+mn-cs"/>
        </a:defRPr>
      </a:lvl1pPr>
      <a:lvl2pPr marL="1198003" indent="-364058" algn="l" rtl="0" eaLnBrk="1" fontAlgn="base" hangingPunct="1">
        <a:spcBef>
          <a:spcPct val="0"/>
        </a:spcBef>
        <a:spcAft>
          <a:spcPct val="20000"/>
        </a:spcAft>
        <a:buClr>
          <a:srgbClr val="000000"/>
        </a:buClr>
        <a:buFont typeface="Wingdings" pitchFamily="2" charset="2"/>
        <a:buChar char="§"/>
        <a:defRPr sz="3200">
          <a:solidFill>
            <a:schemeClr val="tx1"/>
          </a:solidFill>
          <a:latin typeface="+mn-lt"/>
        </a:defRPr>
      </a:lvl2pPr>
      <a:lvl3pPr marL="1790655" indent="-241294" algn="l" rtl="0" eaLnBrk="1" fontAlgn="base" hangingPunct="1">
        <a:spcBef>
          <a:spcPct val="0"/>
        </a:spcBef>
        <a:spcAft>
          <a:spcPct val="20000"/>
        </a:spcAft>
        <a:buClr>
          <a:srgbClr val="000000"/>
        </a:buClr>
        <a:buFont typeface="Wingdings" pitchFamily="2" charset="2"/>
        <a:buChar char="§"/>
        <a:defRPr sz="2600">
          <a:solidFill>
            <a:schemeClr val="tx1"/>
          </a:solidFill>
          <a:latin typeface="+mn-lt"/>
        </a:defRPr>
      </a:lvl3pPr>
      <a:lvl4pPr marL="2523004" indent="-243411" algn="l" rtl="0" eaLnBrk="1" fontAlgn="base" hangingPunct="1">
        <a:spcBef>
          <a:spcPct val="0"/>
        </a:spcBef>
        <a:spcAft>
          <a:spcPct val="20000"/>
        </a:spcAft>
        <a:buClr>
          <a:srgbClr val="000000"/>
        </a:buClr>
        <a:buFont typeface="Wingdings" pitchFamily="2" charset="2"/>
        <a:buChar char="§"/>
        <a:defRPr sz="2200">
          <a:solidFill>
            <a:schemeClr val="tx1"/>
          </a:solidFill>
          <a:latin typeface="+mn-lt"/>
        </a:defRPr>
      </a:lvl4pPr>
      <a:lvl5pPr marL="3109306" indent="-234945" algn="l" rtl="0" eaLnBrk="1" fontAlgn="base" hangingPunct="1">
        <a:spcBef>
          <a:spcPct val="0"/>
        </a:spcBef>
        <a:spcAft>
          <a:spcPct val="20000"/>
        </a:spcAft>
        <a:buClr>
          <a:srgbClr val="000000"/>
        </a:buClr>
        <a:buFont typeface="Wingdings" pitchFamily="2" charset="2"/>
        <a:buChar char="§"/>
        <a:defRPr sz="1800">
          <a:solidFill>
            <a:schemeClr val="tx1"/>
          </a:solidFill>
          <a:latin typeface="+mn-lt"/>
        </a:defRPr>
      </a:lvl5pPr>
      <a:lvl6pPr marL="3718891"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6pPr>
      <a:lvl7pPr marL="4328476"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7pPr>
      <a:lvl8pPr marL="4938061"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8pPr>
      <a:lvl9pPr marL="5547645"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9pPr>
    </p:bodyStyle>
    <p:otherStyle>
      <a:defPPr>
        <a:defRPr lang="da-DK"/>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2.png@01D8FA87.DA4E6790"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at.dk/regler/bekendtgoerelser/psykisk-arbejdsmiljoe-1406/"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hyperlink" Target="https://voldsomudtryksform.dk/undervisningsmateriale/sygeplejerske/" TargetMode="External"/><Relationship Id="rId5" Type="http://schemas.openxmlformats.org/officeDocument/2006/relationships/hyperlink" Target="https://voldsomudtryksform.dk/undervisningsmateriale-paedagog/" TargetMode="External"/><Relationship Id="rId4" Type="http://schemas.openxmlformats.org/officeDocument/2006/relationships/hyperlink" Target="https://www.godtarbejdsmiljo.dk/media/1wbor2zg/bfa-vold_indledendekort_web.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lede 2" descr="Logo, Region Midtjylland">
            <a:extLst>
              <a:ext uri="{FF2B5EF4-FFF2-40B4-BE49-F238E27FC236}">
                <a16:creationId xmlns:a16="http://schemas.microsoft.com/office/drawing/2014/main" id="{0D7C25BD-A832-444B-D6BA-84A2DF41149B}"/>
              </a:ext>
            </a:extLst>
          </p:cNvPr>
          <p:cNvPicPr preferRelativeResize="0">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2000" y="1989634"/>
            <a:ext cx="4859463" cy="2342510"/>
          </a:xfrm>
          <a:prstGeom prst="rect">
            <a:avLst/>
          </a:prstGeom>
        </p:spPr>
      </p:pic>
      <p:sp>
        <p:nvSpPr>
          <p:cNvPr id="2" name="Titel 1">
            <a:extLst>
              <a:ext uri="{FF2B5EF4-FFF2-40B4-BE49-F238E27FC236}">
                <a16:creationId xmlns:a16="http://schemas.microsoft.com/office/drawing/2014/main" id="{4DD349B8-DAFF-0A6D-732C-E3DCA516EFB9}"/>
              </a:ext>
            </a:extLst>
          </p:cNvPr>
          <p:cNvSpPr>
            <a:spLocks noGrp="1"/>
          </p:cNvSpPr>
          <p:nvPr>
            <p:ph type="title"/>
          </p:nvPr>
        </p:nvSpPr>
        <p:spPr>
          <a:xfrm>
            <a:off x="3466914" y="5328377"/>
            <a:ext cx="5256584" cy="1175538"/>
          </a:xfrm>
        </p:spPr>
        <p:txBody>
          <a:bodyPr/>
          <a:lstStyle/>
          <a:p>
            <a:pPr>
              <a:lnSpc>
                <a:spcPct val="120000"/>
              </a:lnSpc>
              <a:spcBef>
                <a:spcPts val="0"/>
              </a:spcBef>
              <a:spcAft>
                <a:spcPts val="0"/>
              </a:spcAft>
            </a:pPr>
            <a:r>
              <a:rPr lang="da-DK" b="1" dirty="0">
                <a:solidFill>
                  <a:srgbClr val="F4BC30"/>
                </a:solidFill>
              </a:rPr>
              <a:t>3-meter reglen 2024</a:t>
            </a:r>
            <a:br>
              <a:rPr lang="da-DK" b="1" dirty="0">
                <a:solidFill>
                  <a:srgbClr val="F4BC30"/>
                </a:solidFill>
              </a:rPr>
            </a:br>
            <a:r>
              <a:rPr lang="da-DK" sz="2000" b="0" i="1" dirty="0">
                <a:solidFill>
                  <a:schemeClr val="bg1"/>
                </a:solidFill>
              </a:rPr>
              <a:t>Fysisk og psykisk vold</a:t>
            </a:r>
          </a:p>
        </p:txBody>
      </p:sp>
      <p:pic>
        <p:nvPicPr>
          <p:cNvPr id="12" name="Billede 11" descr="Logo, 3-meter reglen"/>
          <p:cNvPicPr/>
          <p:nvPr/>
        </p:nvPicPr>
        <p:blipFill rotWithShape="1">
          <a:blip r:embed="rId4" r:link="rId5">
            <a:extLst>
              <a:ext uri="{28A0092B-C50C-407E-A947-70E740481C1C}">
                <a14:useLocalDpi xmlns:a14="http://schemas.microsoft.com/office/drawing/2010/main" val="0"/>
              </a:ext>
            </a:extLst>
          </a:blip>
          <a:srcRect t="-1" b="6282"/>
          <a:stretch>
            <a:fillRect/>
          </a:stretch>
        </p:blipFill>
        <p:spPr bwMode="auto">
          <a:xfrm rot="1009519">
            <a:off x="9878867" y="1976451"/>
            <a:ext cx="1304925" cy="1080641"/>
          </a:xfrm>
          <a:prstGeom prst="rect">
            <a:avLst/>
          </a:prstGeom>
          <a:noFill/>
          <a:ln>
            <a:noFill/>
          </a:ln>
        </p:spPr>
      </p:pic>
      <p:sp>
        <p:nvSpPr>
          <p:cNvPr id="5" name="Pladsholder til indhold 4">
            <a:extLst>
              <a:ext uri="{FF2B5EF4-FFF2-40B4-BE49-F238E27FC236}">
                <a16:creationId xmlns:a16="http://schemas.microsoft.com/office/drawing/2014/main" id="{92ED98CA-23E0-0B98-8957-8123ADF56FAC}"/>
              </a:ext>
            </a:extLst>
          </p:cNvPr>
          <p:cNvSpPr>
            <a:spLocks noGrp="1"/>
          </p:cNvSpPr>
          <p:nvPr>
            <p:ph sz="quarter" idx="10"/>
          </p:nvPr>
        </p:nvSpPr>
        <p:spPr>
          <a:xfrm rot="20760000">
            <a:off x="9006255" y="3941441"/>
            <a:ext cx="2663211" cy="1176338"/>
          </a:xfrm>
        </p:spPr>
        <p:txBody>
          <a:bodyPr/>
          <a:lstStyle/>
          <a:p>
            <a:pPr>
              <a:spcAft>
                <a:spcPts val="0"/>
              </a:spcAft>
            </a:pPr>
            <a:r>
              <a:rPr lang="da-DK" sz="1300" dirty="0">
                <a:solidFill>
                  <a:srgbClr val="F4BC30"/>
                </a:solidFill>
              </a:rPr>
              <a:t>Tanken er: </a:t>
            </a:r>
          </a:p>
          <a:p>
            <a:r>
              <a:rPr lang="da-DK" sz="1300" dirty="0">
                <a:solidFill>
                  <a:srgbClr val="F4BC30"/>
                </a:solidFill>
              </a:rPr>
              <a:t>Det, du går forbi, accepterer du. Du er altså din egen 'direktør' i de "3 meter", der er rundt om dig lige nu!</a:t>
            </a:r>
          </a:p>
        </p:txBody>
      </p:sp>
    </p:spTree>
    <p:extLst>
      <p:ext uri="{BB962C8B-B14F-4D97-AF65-F5344CB8AC3E}">
        <p14:creationId xmlns:p14="http://schemas.microsoft.com/office/powerpoint/2010/main" val="40320474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Velkommen til 3-meter reglen i Region Midtjylland, ”Gi’ din næste det bedste”</a:t>
            </a:r>
          </a:p>
        </p:txBody>
      </p:sp>
      <p:sp>
        <p:nvSpPr>
          <p:cNvPr id="7" name="Pladsholder til indhold 2"/>
          <p:cNvSpPr>
            <a:spLocks noGrp="1"/>
          </p:cNvSpPr>
          <p:nvPr>
            <p:ph idx="1"/>
          </p:nvPr>
        </p:nvSpPr>
        <p:spPr>
          <a:xfrm>
            <a:off x="719906" y="1873370"/>
            <a:ext cx="11279956" cy="4580760"/>
          </a:xfrm>
        </p:spPr>
        <p:txBody>
          <a:bodyPr/>
          <a:lstStyle/>
          <a:p>
            <a:pPr algn="l"/>
            <a:r>
              <a:rPr lang="da-DK" sz="1400" dirty="0">
                <a:solidFill>
                  <a:srgbClr val="F4BC30"/>
                </a:solidFill>
              </a:rPr>
              <a:t>Region Midtjyllands 3-meter regel og den gode sikkerhedskultur. </a:t>
            </a:r>
          </a:p>
          <a:p>
            <a:pPr algn="l"/>
            <a:r>
              <a:rPr lang="da-DK" sz="1400" dirty="0">
                <a:solidFill>
                  <a:schemeClr val="bg1"/>
                </a:solidFill>
              </a:rPr>
              <a:t>3-meter reglen er en metode, der anvendes i Region Midtjylland i arbejdet med den gode sikkerhedskultur. 3-meter reglen er en holdsport, hvor både individet, gruppen, ledelsen og organisationen har et fælles ansvar for at sikre at:</a:t>
            </a:r>
          </a:p>
          <a:p>
            <a:pPr marL="285750" indent="-285750" algn="l">
              <a:buClr>
                <a:srgbClr val="F2B10F"/>
              </a:buClr>
              <a:buFont typeface="Wingdings" panose="05000000000000000000" pitchFamily="2" charset="2"/>
              <a:buChar char="§"/>
            </a:pPr>
            <a:r>
              <a:rPr lang="da-DK" sz="1400" dirty="0">
                <a:solidFill>
                  <a:schemeClr val="bg1"/>
                </a:solidFill>
              </a:rPr>
              <a:t>Ingen kommer til skade</a:t>
            </a:r>
          </a:p>
          <a:p>
            <a:pPr marL="285750" indent="-285750" algn="l">
              <a:buClr>
                <a:srgbClr val="F2B10F"/>
              </a:buClr>
              <a:buFont typeface="Wingdings" panose="05000000000000000000" pitchFamily="2" charset="2"/>
              <a:buChar char="§"/>
            </a:pPr>
            <a:r>
              <a:rPr lang="da-DK" sz="1400" dirty="0">
                <a:solidFill>
                  <a:schemeClr val="bg1"/>
                </a:solidFill>
              </a:rPr>
              <a:t>Der tages ansvar for at gøre opmærksom på og handle på det, der ikke fungerer godt – både fysiske og psykiske forhold</a:t>
            </a:r>
          </a:p>
          <a:p>
            <a:pPr marL="285750" indent="-285750" algn="l">
              <a:buClr>
                <a:srgbClr val="F2B10F"/>
              </a:buClr>
              <a:buFont typeface="Wingdings" panose="05000000000000000000" pitchFamily="2" charset="2"/>
              <a:buChar char="§"/>
            </a:pPr>
            <a:r>
              <a:rPr lang="da-DK" sz="1400" dirty="0">
                <a:solidFill>
                  <a:schemeClr val="bg1"/>
                </a:solidFill>
              </a:rPr>
              <a:t>Arbejdsmiljøet er et fælles ansvar</a:t>
            </a:r>
          </a:p>
          <a:p>
            <a:pPr marL="285750" indent="-285750" algn="l">
              <a:buClr>
                <a:srgbClr val="F2B10F"/>
              </a:buClr>
              <a:buFont typeface="Wingdings" panose="05000000000000000000" pitchFamily="2" charset="2"/>
              <a:buChar char="§"/>
            </a:pPr>
            <a:r>
              <a:rPr lang="da-DK" sz="1400" dirty="0">
                <a:solidFill>
                  <a:schemeClr val="bg1"/>
                </a:solidFill>
              </a:rPr>
              <a:t>Alle har et medansvar for at forbedre eget og andres arbejdsmiljø</a:t>
            </a:r>
          </a:p>
          <a:p>
            <a:pPr marL="285750" indent="-285750" algn="l">
              <a:buClr>
                <a:srgbClr val="F2B10F"/>
              </a:buClr>
              <a:buFont typeface="Wingdings" panose="05000000000000000000" pitchFamily="2" charset="2"/>
              <a:buChar char="§"/>
            </a:pPr>
            <a:endParaRPr lang="da-DK" sz="1400" dirty="0">
              <a:solidFill>
                <a:schemeClr val="bg1"/>
              </a:solidFill>
            </a:endParaRPr>
          </a:p>
          <a:p>
            <a:pPr algn="l"/>
            <a:r>
              <a:rPr lang="da-DK" sz="1400" dirty="0">
                <a:solidFill>
                  <a:schemeClr val="bg1"/>
                </a:solidFill>
              </a:rPr>
              <a:t>Region Midtjylland har hvert år tilegnet uge 3 til en samlet kampagne om 3-meter reglen og den gode sikkerhedskultur. Materialerne kan frit anvendes i arbejdsmiljøgruppens arbejde med 3-meter reglen og sikkerhedskultur. </a:t>
            </a:r>
          </a:p>
          <a:p>
            <a:pPr algn="l"/>
            <a:r>
              <a:rPr lang="da-DK" sz="1400" dirty="0">
                <a:solidFill>
                  <a:srgbClr val="F4BC30"/>
                </a:solidFill>
              </a:rPr>
              <a:t>Det overordnede fokus er på ”at give din næste det bedste”. </a:t>
            </a:r>
          </a:p>
          <a:p>
            <a:pPr algn="l"/>
            <a:endParaRPr lang="da-DK" sz="1400" dirty="0">
              <a:solidFill>
                <a:srgbClr val="F4BC30"/>
              </a:solidFill>
            </a:endParaRPr>
          </a:p>
          <a:p>
            <a:pPr algn="l"/>
            <a:r>
              <a:rPr lang="da-DK" sz="1400" dirty="0">
                <a:solidFill>
                  <a:srgbClr val="F4BC30"/>
                </a:solidFill>
              </a:rPr>
              <a:t>Der er 4 temaer: </a:t>
            </a:r>
            <a:r>
              <a:rPr lang="da-DK" sz="1400" dirty="0">
                <a:solidFill>
                  <a:schemeClr val="bg1"/>
                </a:solidFill>
              </a:rPr>
              <a:t>Samarbejde, overlevering, ulykker samt fysisk og psykisk vold. Til hvert tema er der følgende materiale:</a:t>
            </a:r>
          </a:p>
          <a:p>
            <a:pPr marL="285750" indent="-285750" algn="l">
              <a:buClr>
                <a:srgbClr val="F2B10F"/>
              </a:buClr>
              <a:buFont typeface="Wingdings" panose="05000000000000000000" pitchFamily="2" charset="2"/>
              <a:buChar char="§"/>
            </a:pPr>
            <a:r>
              <a:rPr lang="da-DK" sz="1400" dirty="0">
                <a:solidFill>
                  <a:schemeClr val="bg1"/>
                </a:solidFill>
              </a:rPr>
              <a:t>Præsentation arbejdsmiljøgruppen (dette PowerPoint)</a:t>
            </a:r>
          </a:p>
          <a:p>
            <a:pPr marL="285750" indent="-285750" algn="l">
              <a:buClr>
                <a:srgbClr val="F2B10F"/>
              </a:buClr>
              <a:buFont typeface="Wingdings" panose="05000000000000000000" pitchFamily="2" charset="2"/>
              <a:buChar char="§"/>
            </a:pPr>
            <a:r>
              <a:rPr lang="da-DK" sz="1400" dirty="0">
                <a:solidFill>
                  <a:schemeClr val="bg1"/>
                </a:solidFill>
              </a:rPr>
              <a:t>Metodebeskrivelser (værktøjer) til indsatser og tiltag</a:t>
            </a:r>
          </a:p>
          <a:p>
            <a:pPr marL="285750" indent="-285750" algn="l">
              <a:buClr>
                <a:srgbClr val="F2B10F"/>
              </a:buClr>
              <a:buFont typeface="Wingdings" panose="05000000000000000000" pitchFamily="2" charset="2"/>
              <a:buChar char="§"/>
            </a:pPr>
            <a:r>
              <a:rPr lang="da-DK" sz="1400" dirty="0">
                <a:solidFill>
                  <a:schemeClr val="bg1"/>
                </a:solidFill>
              </a:rPr>
              <a:t>Overblik via IGLO-modellen</a:t>
            </a:r>
          </a:p>
          <a:p>
            <a:pPr marL="285750" indent="-285750" algn="l">
              <a:buClr>
                <a:srgbClr val="F2B10F"/>
              </a:buClr>
              <a:buFont typeface="Wingdings" panose="05000000000000000000" pitchFamily="2" charset="2"/>
              <a:buChar char="§"/>
            </a:pPr>
            <a:r>
              <a:rPr lang="da-DK" sz="1400" dirty="0" err="1">
                <a:solidFill>
                  <a:schemeClr val="bg1"/>
                </a:solidFill>
              </a:rPr>
              <a:t>Actioncard</a:t>
            </a:r>
            <a:endParaRPr lang="da-DK" sz="1400" dirty="0">
              <a:solidFill>
                <a:schemeClr val="bg1"/>
              </a:solidFill>
            </a:endParaRPr>
          </a:p>
          <a:p>
            <a:pPr marL="285750" indent="-285750" algn="l">
              <a:buClr>
                <a:srgbClr val="F2B10F"/>
              </a:buClr>
              <a:buFont typeface="Wingdings" panose="05000000000000000000" pitchFamily="2" charset="2"/>
              <a:buChar char="§"/>
            </a:pPr>
            <a:r>
              <a:rPr lang="da-DK" sz="1400" dirty="0">
                <a:solidFill>
                  <a:schemeClr val="bg1"/>
                </a:solidFill>
              </a:rPr>
              <a:t>Plakater der berører teamet</a:t>
            </a:r>
          </a:p>
        </p:txBody>
      </p:sp>
    </p:spTree>
    <p:extLst>
      <p:ext uri="{BB962C8B-B14F-4D97-AF65-F5344CB8AC3E}">
        <p14:creationId xmlns:p14="http://schemas.microsoft.com/office/powerpoint/2010/main" val="20662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906" y="909514"/>
            <a:ext cx="10078688" cy="900000"/>
          </a:xfrm>
        </p:spPr>
        <p:txBody>
          <a:bodyPr/>
          <a:lstStyle/>
          <a:p>
            <a:r>
              <a:rPr lang="da-DK" dirty="0"/>
              <a:t>Hvad er 3-meter reglen?</a:t>
            </a:r>
          </a:p>
        </p:txBody>
      </p:sp>
      <p:sp>
        <p:nvSpPr>
          <p:cNvPr id="3" name="Pladsholder til indhold 2"/>
          <p:cNvSpPr>
            <a:spLocks noGrp="1"/>
          </p:cNvSpPr>
          <p:nvPr>
            <p:ph idx="1"/>
          </p:nvPr>
        </p:nvSpPr>
        <p:spPr>
          <a:xfrm>
            <a:off x="719551" y="2278114"/>
            <a:ext cx="10078688" cy="4032000"/>
          </a:xfrm>
        </p:spPr>
        <p:txBody>
          <a:bodyPr/>
          <a:lstStyle/>
          <a:p>
            <a:pPr algn="l">
              <a:buClr>
                <a:srgbClr val="F2B10F"/>
              </a:buClr>
            </a:pPr>
            <a:r>
              <a:rPr lang="da-DK" sz="2500" dirty="0">
                <a:solidFill>
                  <a:schemeClr val="bg1"/>
                </a:solidFill>
              </a:rPr>
              <a:t>3-meter reglen handler i korte træk om, at vi alle har ansvar for det, der sker omkring os, og derfor handler vi på risikoen for ulykker eller uhensigtsmæssig adfærd.</a:t>
            </a:r>
          </a:p>
          <a:p>
            <a:pPr algn="l">
              <a:buClr>
                <a:srgbClr val="F2B10F"/>
              </a:buClr>
            </a:pPr>
            <a:endParaRPr lang="da-DK" sz="2500" dirty="0">
              <a:solidFill>
                <a:schemeClr val="bg1"/>
              </a:solidFill>
            </a:endParaRPr>
          </a:p>
          <a:p>
            <a:pPr marL="457200" indent="-457200" algn="l">
              <a:buClr>
                <a:srgbClr val="F2B10F"/>
              </a:buClr>
              <a:buFont typeface="Wingdings" panose="05000000000000000000" pitchFamily="2" charset="2"/>
              <a:buChar char="§"/>
            </a:pPr>
            <a:r>
              <a:rPr lang="da-DK" sz="3200" dirty="0">
                <a:solidFill>
                  <a:schemeClr val="bg1"/>
                </a:solidFill>
              </a:rPr>
              <a:t>Jeg er direktør i en radius af 3 meter</a:t>
            </a:r>
          </a:p>
          <a:p>
            <a:pPr marL="457200" indent="-457200" algn="l">
              <a:buClr>
                <a:srgbClr val="F2B10F"/>
              </a:buClr>
              <a:buFont typeface="Wingdings" panose="05000000000000000000" pitchFamily="2" charset="2"/>
              <a:buChar char="§"/>
            </a:pPr>
            <a:r>
              <a:rPr lang="da-DK" sz="3200" dirty="0">
                <a:solidFill>
                  <a:schemeClr val="bg1"/>
                </a:solidFill>
              </a:rPr>
              <a:t>JEG vil ikke have at nogen kommer til skade</a:t>
            </a:r>
          </a:p>
          <a:p>
            <a:pPr marL="457200" indent="-457200" algn="l">
              <a:buClr>
                <a:srgbClr val="F2B10F"/>
              </a:buClr>
              <a:buFont typeface="Wingdings" panose="05000000000000000000" pitchFamily="2" charset="2"/>
              <a:buChar char="§"/>
            </a:pPr>
            <a:r>
              <a:rPr lang="da-DK" sz="3200" dirty="0">
                <a:solidFill>
                  <a:schemeClr val="bg1"/>
                </a:solidFill>
              </a:rPr>
              <a:t>Hvad JEG går forbi, accepterer JEG</a:t>
            </a:r>
          </a:p>
          <a:p>
            <a:pPr marL="457200" indent="-457200" algn="l">
              <a:buClr>
                <a:srgbClr val="F2B10F"/>
              </a:buClr>
              <a:buFont typeface="Wingdings" panose="05000000000000000000" pitchFamily="2" charset="2"/>
              <a:buChar char="§"/>
            </a:pPr>
            <a:r>
              <a:rPr lang="da-DK" sz="3200" dirty="0">
                <a:solidFill>
                  <a:schemeClr val="bg1"/>
                </a:solidFill>
              </a:rPr>
              <a:t>Et godt arbejdsmiljø skabes i fællesskab </a:t>
            </a:r>
            <a:endParaRPr lang="da-DK" sz="3200" dirty="0"/>
          </a:p>
        </p:txBody>
      </p:sp>
    </p:spTree>
    <p:extLst>
      <p:ext uri="{BB962C8B-B14F-4D97-AF65-F5344CB8AC3E}">
        <p14:creationId xmlns:p14="http://schemas.microsoft.com/office/powerpoint/2010/main" val="29254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Temaer i 2024</a:t>
            </a:r>
          </a:p>
        </p:txBody>
      </p:sp>
      <p:sp>
        <p:nvSpPr>
          <p:cNvPr id="5" name="Pladsholder til indhold 1">
            <a:extLst>
              <a:ext uri="{FF2B5EF4-FFF2-40B4-BE49-F238E27FC236}">
                <a16:creationId xmlns:a16="http://schemas.microsoft.com/office/drawing/2014/main" id="{84BEF56C-549B-AB98-70C9-09C8020F11C6}"/>
              </a:ext>
            </a:extLst>
          </p:cNvPr>
          <p:cNvSpPr>
            <a:spLocks noGrp="1"/>
          </p:cNvSpPr>
          <p:nvPr>
            <p:ph idx="1"/>
          </p:nvPr>
        </p:nvSpPr>
        <p:spPr>
          <a:xfrm>
            <a:off x="6455246" y="840886"/>
            <a:ext cx="4032448" cy="694228"/>
          </a:xfrm>
        </p:spPr>
        <p:txBody>
          <a:bodyPr/>
          <a:lstStyle/>
          <a:p>
            <a:pPr algn="ctr">
              <a:spcAft>
                <a:spcPts val="0"/>
              </a:spcAft>
            </a:pPr>
            <a:r>
              <a:rPr lang="da-DK" sz="1400" kern="0" dirty="0">
                <a:solidFill>
                  <a:srgbClr val="FFFFFF"/>
                </a:solidFill>
              </a:rPr>
              <a:t>Samarbejde, overlevering, ulykker,</a:t>
            </a:r>
          </a:p>
          <a:p>
            <a:pPr algn="ctr">
              <a:spcAft>
                <a:spcPts val="0"/>
              </a:spcAft>
            </a:pPr>
            <a:r>
              <a:rPr lang="da-DK" sz="1400" kern="0" dirty="0">
                <a:solidFill>
                  <a:srgbClr val="FFFFFF"/>
                </a:solidFill>
              </a:rPr>
              <a:t> samt </a:t>
            </a:r>
            <a:r>
              <a:rPr lang="da-DK" sz="1400" kern="0" dirty="0">
                <a:solidFill>
                  <a:srgbClr val="F4BC30"/>
                </a:solidFill>
              </a:rPr>
              <a:t>fysisk og psykisk vold</a:t>
            </a:r>
            <a:endParaRPr lang="da-DK" dirty="0">
              <a:solidFill>
                <a:srgbClr val="F4BC30"/>
              </a:solidFill>
            </a:endParaRPr>
          </a:p>
        </p:txBody>
      </p:sp>
      <p:pic>
        <p:nvPicPr>
          <p:cNvPr id="14" name="Billede 13" descr="Logo, 3-meter reglen">
            <a:extLst>
              <a:ext uri="{FF2B5EF4-FFF2-40B4-BE49-F238E27FC236}">
                <a16:creationId xmlns:a16="http://schemas.microsoft.com/office/drawing/2014/main" id="{D72009FD-3BCD-4CDD-B5F0-891BEFFA4C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6654" y="2494096"/>
            <a:ext cx="2804403" cy="2408129"/>
          </a:xfrm>
          <a:prstGeom prst="rect">
            <a:avLst/>
          </a:prstGeom>
        </p:spPr>
      </p:pic>
    </p:spTree>
    <p:extLst>
      <p:ext uri="{BB962C8B-B14F-4D97-AF65-F5344CB8AC3E}">
        <p14:creationId xmlns:p14="http://schemas.microsoft.com/office/powerpoint/2010/main" val="3112825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719906" y="1188000"/>
            <a:ext cx="10078688" cy="900000"/>
          </a:xfrm>
        </p:spPr>
        <p:txBody>
          <a:bodyPr/>
          <a:lstStyle/>
          <a:p>
            <a:r>
              <a:rPr lang="da-DK" dirty="0"/>
              <a:t>Fysisk og psykisk vold</a:t>
            </a:r>
          </a:p>
        </p:txBody>
      </p:sp>
      <p:sp>
        <p:nvSpPr>
          <p:cNvPr id="2" name="Pladsholder til indhold 1"/>
          <p:cNvSpPr>
            <a:spLocks noGrp="1"/>
          </p:cNvSpPr>
          <p:nvPr>
            <p:ph idx="1"/>
          </p:nvPr>
        </p:nvSpPr>
        <p:spPr>
          <a:xfrm>
            <a:off x="719906" y="2565698"/>
            <a:ext cx="9767788" cy="4150612"/>
          </a:xfrm>
        </p:spPr>
        <p:txBody>
          <a:bodyPr/>
          <a:lstStyle/>
          <a:p>
            <a:pPr algn="l">
              <a:buClr>
                <a:srgbClr val="F2B10F"/>
              </a:buClr>
            </a:pPr>
            <a:r>
              <a:rPr lang="da-DK" sz="1400" dirty="0">
                <a:solidFill>
                  <a:schemeClr val="bg1"/>
                </a:solidFill>
              </a:rPr>
              <a:t>Som ansat i Region Midtjylland møder du patienter, borgere og pårørende. Dette møde stiller høje krav i forhold til, at du kan:</a:t>
            </a:r>
          </a:p>
          <a:p>
            <a:pPr algn="l">
              <a:buClr>
                <a:srgbClr val="F2B10F"/>
              </a:buClr>
            </a:pPr>
            <a:endParaRPr lang="da-DK" sz="1400" dirty="0">
              <a:solidFill>
                <a:schemeClr val="bg1"/>
              </a:solidFill>
            </a:endParaRPr>
          </a:p>
          <a:p>
            <a:pPr marL="285750" indent="-285750" algn="l">
              <a:buClr>
                <a:srgbClr val="F2B10F"/>
              </a:buClr>
              <a:buFont typeface="Wingdings" panose="05000000000000000000" pitchFamily="2" charset="2"/>
              <a:buChar char="§"/>
            </a:pPr>
            <a:r>
              <a:rPr lang="da-DK" sz="1400" dirty="0">
                <a:solidFill>
                  <a:schemeClr val="bg1"/>
                </a:solidFill>
              </a:rPr>
              <a:t>Sætte dig ind i, rumme eller håndtere disse menneskers tænkning, følelser eller måske </a:t>
            </a:r>
            <a:r>
              <a:rPr lang="da-DK" sz="1400" dirty="0" err="1">
                <a:solidFill>
                  <a:schemeClr val="bg1"/>
                </a:solidFill>
              </a:rPr>
              <a:t>udadreagerende</a:t>
            </a:r>
            <a:r>
              <a:rPr lang="da-DK" sz="1400" dirty="0">
                <a:solidFill>
                  <a:schemeClr val="bg1"/>
                </a:solidFill>
              </a:rPr>
              <a:t> adfærd</a:t>
            </a:r>
          </a:p>
          <a:p>
            <a:pPr marL="285750" indent="-285750" algn="l">
              <a:buClr>
                <a:srgbClr val="F2B10F"/>
              </a:buClr>
              <a:buFont typeface="Wingdings" panose="05000000000000000000" pitchFamily="2" charset="2"/>
              <a:buChar char="§"/>
            </a:pPr>
            <a:r>
              <a:rPr lang="da-DK" sz="1400" dirty="0">
                <a:solidFill>
                  <a:schemeClr val="bg1"/>
                </a:solidFill>
              </a:rPr>
              <a:t>Håndtere eller skjule dine tanker eller følelser </a:t>
            </a:r>
          </a:p>
          <a:p>
            <a:pPr marL="285750" indent="-285750" algn="l">
              <a:buClr>
                <a:srgbClr val="F2B10F"/>
              </a:buClr>
              <a:buFont typeface="Wingdings" panose="05000000000000000000" pitchFamily="2" charset="2"/>
              <a:buChar char="§"/>
            </a:pPr>
            <a:r>
              <a:rPr lang="da-DK" sz="1400" dirty="0">
                <a:solidFill>
                  <a:schemeClr val="bg1"/>
                </a:solidFill>
              </a:rPr>
              <a:t>Tilpasse kommunikation eller adfærd til de mennesker, du arbejder med</a:t>
            </a:r>
          </a:p>
          <a:p>
            <a:pPr algn="l">
              <a:buClr>
                <a:srgbClr val="F2B10F"/>
              </a:buClr>
            </a:pPr>
            <a:endParaRPr lang="da-DK" sz="1400" dirty="0">
              <a:solidFill>
                <a:schemeClr val="bg1"/>
              </a:solidFill>
            </a:endParaRPr>
          </a:p>
          <a:p>
            <a:pPr algn="l">
              <a:buClr>
                <a:srgbClr val="F2B10F"/>
              </a:buClr>
            </a:pPr>
            <a:r>
              <a:rPr lang="da-DK" sz="1400" dirty="0">
                <a:solidFill>
                  <a:schemeClr val="bg1"/>
                </a:solidFill>
              </a:rPr>
              <a:t>Selv om du mestrer alle tre aspekter, kan du blive udsat for arbejdsrelateret fysisk eller psykisk vold, trusler eller chikane.</a:t>
            </a:r>
          </a:p>
          <a:p>
            <a:pPr algn="l">
              <a:buClr>
                <a:srgbClr val="F2B10F"/>
              </a:buClr>
            </a:pPr>
            <a:r>
              <a:rPr lang="da-DK" sz="1400" dirty="0">
                <a:solidFill>
                  <a:schemeClr val="bg1"/>
                </a:solidFill>
              </a:rPr>
              <a:t> </a:t>
            </a:r>
          </a:p>
          <a:p>
            <a:pPr algn="l">
              <a:buClr>
                <a:srgbClr val="F2B10F"/>
              </a:buClr>
            </a:pPr>
            <a:r>
              <a:rPr lang="da-DK" sz="1400" dirty="0">
                <a:solidFill>
                  <a:schemeClr val="bg1"/>
                </a:solidFill>
              </a:rPr>
              <a:t>Vold, trusler og chikane må aldrig blive et individuelt problem. Det skal være et fælles anliggende på arbejdspladsen. Som arbejdsplads er vi forpligtiget til at kortlægge, forebygge og håndtere arbejdsrelateret fysisk og psykisk vold.</a:t>
            </a:r>
          </a:p>
        </p:txBody>
      </p:sp>
    </p:spTree>
    <p:extLst>
      <p:ext uri="{BB962C8B-B14F-4D97-AF65-F5344CB8AC3E}">
        <p14:creationId xmlns:p14="http://schemas.microsoft.com/office/powerpoint/2010/main" val="40879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719906" y="1188000"/>
            <a:ext cx="10078688" cy="900000"/>
          </a:xfrm>
        </p:spPr>
        <p:txBody>
          <a:bodyPr/>
          <a:lstStyle/>
          <a:p>
            <a:r>
              <a:rPr lang="da-DK" dirty="0"/>
              <a:t>IGLO-modellen</a:t>
            </a:r>
          </a:p>
        </p:txBody>
      </p:sp>
      <p:sp>
        <p:nvSpPr>
          <p:cNvPr id="2" name="Pladsholder til indhold 1"/>
          <p:cNvSpPr>
            <a:spLocks noGrp="1"/>
          </p:cNvSpPr>
          <p:nvPr>
            <p:ph idx="1"/>
          </p:nvPr>
        </p:nvSpPr>
        <p:spPr>
          <a:xfrm>
            <a:off x="719906" y="2205658"/>
            <a:ext cx="10078688" cy="3841828"/>
          </a:xfrm>
        </p:spPr>
        <p:txBody>
          <a:bodyPr/>
          <a:lstStyle/>
          <a:p>
            <a:pPr algn="l">
              <a:buClr>
                <a:srgbClr val="F2B10F"/>
              </a:buClr>
            </a:pPr>
            <a:r>
              <a:rPr lang="da-DK" sz="1400" dirty="0">
                <a:solidFill>
                  <a:schemeClr val="bg1"/>
                </a:solidFill>
              </a:rPr>
              <a:t>IGLO er en model som tydeliggør, at det er en </a:t>
            </a:r>
            <a:r>
              <a:rPr lang="da-DK" sz="1400" dirty="0">
                <a:solidFill>
                  <a:srgbClr val="F4BC30"/>
                </a:solidFill>
              </a:rPr>
              <a:t>fælles opgave </a:t>
            </a:r>
            <a:r>
              <a:rPr lang="da-DK" sz="1400" dirty="0">
                <a:solidFill>
                  <a:schemeClr val="bg1"/>
                </a:solidFill>
              </a:rPr>
              <a:t>at skabe og bevare den gode sikkerhedskultur på arbejdspladsen.</a:t>
            </a:r>
          </a:p>
          <a:p>
            <a:pPr algn="l">
              <a:buClr>
                <a:srgbClr val="F2B10F"/>
              </a:buClr>
            </a:pPr>
            <a:r>
              <a:rPr lang="da-DK" sz="1400" dirty="0">
                <a:solidFill>
                  <a:schemeClr val="bg1"/>
                </a:solidFill>
              </a:rPr>
              <a:t> </a:t>
            </a:r>
          </a:p>
          <a:p>
            <a:pPr algn="l">
              <a:buClr>
                <a:srgbClr val="F2B10F"/>
              </a:buClr>
            </a:pPr>
            <a:r>
              <a:rPr lang="da-DK" sz="1400" dirty="0">
                <a:solidFill>
                  <a:srgbClr val="F4BC30"/>
                </a:solidFill>
              </a:rPr>
              <a:t>IGLO </a:t>
            </a:r>
            <a:r>
              <a:rPr lang="da-DK" sz="1400" dirty="0">
                <a:solidFill>
                  <a:schemeClr val="bg1"/>
                </a:solidFill>
              </a:rPr>
              <a:t>står for:</a:t>
            </a:r>
          </a:p>
          <a:p>
            <a:pPr algn="l">
              <a:buClr>
                <a:srgbClr val="F2B10F"/>
              </a:buClr>
            </a:pPr>
            <a:r>
              <a:rPr lang="da-DK" sz="1400" dirty="0">
                <a:solidFill>
                  <a:srgbClr val="F4BC30"/>
                </a:solidFill>
              </a:rPr>
              <a:t>I</a:t>
            </a:r>
            <a:r>
              <a:rPr lang="da-DK" sz="1400" dirty="0">
                <a:solidFill>
                  <a:schemeClr val="bg1"/>
                </a:solidFill>
              </a:rPr>
              <a:t>ndivid – den enkelte ansatte</a:t>
            </a:r>
          </a:p>
          <a:p>
            <a:pPr algn="l">
              <a:buClr>
                <a:srgbClr val="F2B10F"/>
              </a:buClr>
            </a:pPr>
            <a:r>
              <a:rPr lang="da-DK" sz="1400" dirty="0">
                <a:solidFill>
                  <a:srgbClr val="F4BC30"/>
                </a:solidFill>
              </a:rPr>
              <a:t>G</a:t>
            </a:r>
            <a:r>
              <a:rPr lang="da-DK" sz="1400" dirty="0">
                <a:solidFill>
                  <a:schemeClr val="bg1"/>
                </a:solidFill>
              </a:rPr>
              <a:t>ruppe - arbejdsmiljøgruppen</a:t>
            </a:r>
          </a:p>
          <a:p>
            <a:pPr algn="l">
              <a:buClr>
                <a:srgbClr val="F2B10F"/>
              </a:buClr>
            </a:pPr>
            <a:r>
              <a:rPr lang="da-DK" sz="1400" dirty="0">
                <a:solidFill>
                  <a:srgbClr val="F4BC30"/>
                </a:solidFill>
              </a:rPr>
              <a:t>L</a:t>
            </a:r>
            <a:r>
              <a:rPr lang="da-DK" sz="1400" dirty="0">
                <a:solidFill>
                  <a:schemeClr val="bg1"/>
                </a:solidFill>
              </a:rPr>
              <a:t>edelse – ledelse på alle niveauer</a:t>
            </a:r>
          </a:p>
          <a:p>
            <a:pPr algn="l">
              <a:buClr>
                <a:srgbClr val="F2B10F"/>
              </a:buClr>
            </a:pPr>
            <a:r>
              <a:rPr lang="da-DK" sz="1400" dirty="0">
                <a:solidFill>
                  <a:srgbClr val="F4BC30"/>
                </a:solidFill>
              </a:rPr>
              <a:t>O</a:t>
            </a:r>
            <a:r>
              <a:rPr lang="da-DK" sz="1400" dirty="0">
                <a:solidFill>
                  <a:schemeClr val="bg1"/>
                </a:solidFill>
              </a:rPr>
              <a:t>rganisation – MED- og arbejdsmiljøorganisationen</a:t>
            </a:r>
          </a:p>
          <a:p>
            <a:pPr algn="l">
              <a:buClr>
                <a:srgbClr val="F2B10F"/>
              </a:buClr>
            </a:pPr>
            <a:r>
              <a:rPr lang="da-DK" sz="1400" dirty="0">
                <a:solidFill>
                  <a:schemeClr val="bg1"/>
                </a:solidFill>
              </a:rPr>
              <a:t> </a:t>
            </a:r>
          </a:p>
          <a:p>
            <a:pPr algn="l">
              <a:buClr>
                <a:srgbClr val="F2B10F"/>
              </a:buClr>
            </a:pPr>
            <a:r>
              <a:rPr lang="da-DK" sz="1400" dirty="0">
                <a:solidFill>
                  <a:schemeClr val="bg1"/>
                </a:solidFill>
              </a:rPr>
              <a:t>Ifølge arbejdsmiljøloven er det lederens ansvar at tage hånd om arbejdsmiljøet. </a:t>
            </a:r>
          </a:p>
          <a:p>
            <a:pPr algn="l">
              <a:buClr>
                <a:srgbClr val="F2B10F"/>
              </a:buClr>
            </a:pPr>
            <a:r>
              <a:rPr lang="da-DK" sz="1400" dirty="0">
                <a:solidFill>
                  <a:schemeClr val="bg1"/>
                </a:solidFill>
              </a:rPr>
              <a:t> </a:t>
            </a:r>
          </a:p>
          <a:p>
            <a:pPr algn="l">
              <a:buClr>
                <a:srgbClr val="F2B10F"/>
              </a:buClr>
            </a:pPr>
            <a:r>
              <a:rPr lang="da-DK" sz="1400" dirty="0">
                <a:solidFill>
                  <a:srgbClr val="F4BC30"/>
                </a:solidFill>
              </a:rPr>
              <a:t>Princippet bag IGLO er, at vellykkede forandringer i arbejdsmiljøet bedst opnås, hvis indsatsen understøttes på alle 4 niveauer.</a:t>
            </a:r>
          </a:p>
          <a:p>
            <a:pPr algn="l">
              <a:buClr>
                <a:srgbClr val="F2B10F"/>
              </a:buClr>
            </a:pPr>
            <a:r>
              <a:rPr lang="da-DK" sz="1400" dirty="0">
                <a:solidFill>
                  <a:schemeClr val="bg1"/>
                </a:solidFill>
              </a:rPr>
              <a:t> </a:t>
            </a:r>
          </a:p>
          <a:p>
            <a:pPr algn="l">
              <a:buClr>
                <a:srgbClr val="F2B10F"/>
              </a:buClr>
            </a:pPr>
            <a:r>
              <a:rPr lang="da-DK" sz="1400" dirty="0">
                <a:solidFill>
                  <a:schemeClr val="bg1"/>
                </a:solidFill>
              </a:rPr>
              <a:t>IGLO-modellen gør det klart, hvad de enkelte områder på arbejdspladsen kan bidrage med i arbejdet med den gode sikkerhedskultur. </a:t>
            </a:r>
          </a:p>
        </p:txBody>
      </p:sp>
    </p:spTree>
    <p:extLst>
      <p:ext uri="{BB962C8B-B14F-4D97-AF65-F5344CB8AC3E}">
        <p14:creationId xmlns:p14="http://schemas.microsoft.com/office/powerpoint/2010/main" val="385506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IGLO - Fysisk og psykisk vold</a:t>
            </a:r>
          </a:p>
        </p:txBody>
      </p:sp>
      <p:sp>
        <p:nvSpPr>
          <p:cNvPr id="7" name="Pladsholder til indhold 2"/>
          <p:cNvSpPr>
            <a:spLocks noGrp="1"/>
          </p:cNvSpPr>
          <p:nvPr>
            <p:ph idx="1"/>
          </p:nvPr>
        </p:nvSpPr>
        <p:spPr>
          <a:xfrm>
            <a:off x="719906" y="1845618"/>
            <a:ext cx="11279956" cy="4770194"/>
          </a:xfrm>
        </p:spPr>
        <p:txBody>
          <a:bodyPr/>
          <a:lstStyle/>
          <a:p>
            <a:pPr algn="l">
              <a:buClr>
                <a:srgbClr val="F2B10F"/>
              </a:buClr>
            </a:pPr>
            <a:r>
              <a:rPr lang="da-DK" sz="1000" dirty="0">
                <a:solidFill>
                  <a:srgbClr val="F4BC30"/>
                </a:solidFill>
              </a:rPr>
              <a:t>Individet</a:t>
            </a:r>
          </a:p>
          <a:p>
            <a:pPr marL="285750" indent="-285750" algn="l">
              <a:buClr>
                <a:srgbClr val="F2B10F"/>
              </a:buClr>
              <a:buFont typeface="Wingdings" panose="05000000000000000000" pitchFamily="2" charset="2"/>
              <a:buChar char="§"/>
            </a:pPr>
            <a:r>
              <a:rPr lang="da-DK" sz="1000" dirty="0">
                <a:solidFill>
                  <a:schemeClr val="bg1"/>
                </a:solidFill>
              </a:rPr>
              <a:t>Hvad er det jeg særligt skal være opmærksom på: </a:t>
            </a:r>
            <a:r>
              <a:rPr lang="da-DK" sz="1000" i="1" dirty="0">
                <a:solidFill>
                  <a:schemeClr val="bg1"/>
                </a:solidFill>
              </a:rPr>
              <a:t>Er skadelidte uden for akut fare, er skadevolder væk, kan skadevolder smide med noget? - Er der foretaget kollegial psykisk førstehjælp?  </a:t>
            </a:r>
          </a:p>
          <a:p>
            <a:pPr marL="285750" indent="-285750" algn="l">
              <a:buClr>
                <a:srgbClr val="F2B10F"/>
              </a:buClr>
              <a:buFont typeface="Wingdings" panose="05000000000000000000" pitchFamily="2" charset="2"/>
              <a:buChar char="§"/>
            </a:pPr>
            <a:r>
              <a:rPr lang="da-DK" sz="1000" dirty="0">
                <a:solidFill>
                  <a:schemeClr val="bg1"/>
                </a:solidFill>
              </a:rPr>
              <a:t>Hvad kan jeg selv gøre lige nu for at fjerne risikoen for fysisk eller psykisk vold? </a:t>
            </a:r>
            <a:r>
              <a:rPr lang="da-DK" sz="1000" i="1" dirty="0">
                <a:solidFill>
                  <a:schemeClr val="bg1"/>
                </a:solidFill>
              </a:rPr>
              <a:t>Kan vi trække os fra situationen eller tilkalde hjælp?</a:t>
            </a:r>
          </a:p>
          <a:p>
            <a:pPr marL="285750" indent="-285750" algn="l">
              <a:buClr>
                <a:srgbClr val="F2B10F"/>
              </a:buClr>
              <a:buFont typeface="Wingdings" panose="05000000000000000000" pitchFamily="2" charset="2"/>
              <a:buChar char="§"/>
            </a:pPr>
            <a:r>
              <a:rPr lang="da-DK" sz="1000" dirty="0">
                <a:solidFill>
                  <a:schemeClr val="bg1"/>
                </a:solidFill>
              </a:rPr>
              <a:t>Hvem skal jeg kontakte, hvis jeg ikke selv kan løse det lige nu? </a:t>
            </a:r>
            <a:r>
              <a:rPr lang="da-DK" sz="1000" i="1" dirty="0">
                <a:solidFill>
                  <a:schemeClr val="bg1"/>
                </a:solidFill>
              </a:rPr>
              <a:t>Ledelse, AMR, kollega, alarmhold eller politi </a:t>
            </a:r>
            <a:r>
              <a:rPr lang="da-DK" sz="1000" dirty="0">
                <a:solidFill>
                  <a:schemeClr val="bg1"/>
                </a:solidFill>
              </a:rPr>
              <a:t> </a:t>
            </a:r>
          </a:p>
          <a:p>
            <a:pPr marL="285750" indent="-285750" algn="l">
              <a:buClr>
                <a:srgbClr val="F2B10F"/>
              </a:buClr>
              <a:buFont typeface="Wingdings" panose="05000000000000000000" pitchFamily="2" charset="2"/>
              <a:buChar char="§"/>
            </a:pPr>
            <a:r>
              <a:rPr lang="da-DK" sz="1000" i="1" dirty="0">
                <a:solidFill>
                  <a:schemeClr val="bg1"/>
                </a:solidFill>
              </a:rPr>
              <a:t>Har jeg husket at lave en VTC-registrering på hændelsen</a:t>
            </a:r>
          </a:p>
          <a:p>
            <a:pPr algn="l"/>
            <a:r>
              <a:rPr lang="da-DK" sz="1000" dirty="0">
                <a:solidFill>
                  <a:srgbClr val="F4BC30"/>
                </a:solidFill>
              </a:rPr>
              <a:t>Gruppen</a:t>
            </a:r>
          </a:p>
          <a:p>
            <a:pPr marL="285750" indent="-285750" algn="l">
              <a:buClr>
                <a:srgbClr val="F2B10F"/>
              </a:buClr>
              <a:buFont typeface="Wingdings" panose="05000000000000000000" pitchFamily="2" charset="2"/>
              <a:buChar char="§"/>
            </a:pPr>
            <a:r>
              <a:rPr lang="da-DK" sz="1000" dirty="0">
                <a:solidFill>
                  <a:schemeClr val="bg1"/>
                </a:solidFill>
              </a:rPr>
              <a:t>Understøtter kollegerne i at arbejde sikkert </a:t>
            </a:r>
            <a:r>
              <a:rPr lang="da-DK" sz="1000" i="1" dirty="0">
                <a:solidFill>
                  <a:schemeClr val="bg1"/>
                </a:solidFill>
              </a:rPr>
              <a:t>og trygt</a:t>
            </a:r>
          </a:p>
          <a:p>
            <a:pPr marL="285750" indent="-285750" algn="l">
              <a:buClr>
                <a:srgbClr val="F2B10F"/>
              </a:buClr>
              <a:buFont typeface="Wingdings" panose="05000000000000000000" pitchFamily="2" charset="2"/>
              <a:buChar char="§"/>
            </a:pPr>
            <a:r>
              <a:rPr lang="da-DK" sz="1000" dirty="0">
                <a:solidFill>
                  <a:schemeClr val="bg1"/>
                </a:solidFill>
              </a:rPr>
              <a:t>Sikrer at hændelsen er registreret som VTC eller anmeldt som ulykke, samt analyseret </a:t>
            </a:r>
          </a:p>
          <a:p>
            <a:pPr marL="285750" indent="-285750" algn="l">
              <a:buClr>
                <a:srgbClr val="F2B10F"/>
              </a:buClr>
              <a:buFont typeface="Wingdings" panose="05000000000000000000" pitchFamily="2" charset="2"/>
              <a:buChar char="§"/>
            </a:pPr>
            <a:r>
              <a:rPr lang="da-DK" sz="1000" dirty="0">
                <a:solidFill>
                  <a:schemeClr val="bg1"/>
                </a:solidFill>
              </a:rPr>
              <a:t>Undersøger, hvordan vi kan forebygge </a:t>
            </a:r>
            <a:r>
              <a:rPr lang="da-DK" sz="1000" i="1" dirty="0">
                <a:solidFill>
                  <a:schemeClr val="bg1"/>
                </a:solidFill>
              </a:rPr>
              <a:t>vold eller trusler om vold</a:t>
            </a:r>
          </a:p>
          <a:p>
            <a:pPr marL="285750" indent="-285750" algn="l">
              <a:buClr>
                <a:srgbClr val="F2B10F"/>
              </a:buClr>
              <a:buFont typeface="Wingdings" panose="05000000000000000000" pitchFamily="2" charset="2"/>
              <a:buChar char="§"/>
            </a:pPr>
            <a:r>
              <a:rPr lang="da-DK" sz="1000" dirty="0">
                <a:solidFill>
                  <a:schemeClr val="bg1"/>
                </a:solidFill>
              </a:rPr>
              <a:t>Vurderer om LMU skal involveres for bedste løsning</a:t>
            </a:r>
          </a:p>
          <a:p>
            <a:pPr marL="285750" indent="-285750" algn="l">
              <a:buClr>
                <a:srgbClr val="F2B10F"/>
              </a:buClr>
              <a:buFont typeface="Wingdings" panose="05000000000000000000" pitchFamily="2" charset="2"/>
              <a:buChar char="§"/>
            </a:pPr>
            <a:r>
              <a:rPr lang="da-DK" sz="1000" dirty="0">
                <a:solidFill>
                  <a:schemeClr val="bg1"/>
                </a:solidFill>
              </a:rPr>
              <a:t>Oplyser om forebyggelse til vores team/kolleger </a:t>
            </a:r>
          </a:p>
          <a:p>
            <a:pPr marL="285750" indent="-285750" algn="l">
              <a:buClr>
                <a:srgbClr val="F2B10F"/>
              </a:buClr>
              <a:buFont typeface="Wingdings" panose="05000000000000000000" pitchFamily="2" charset="2"/>
              <a:buChar char="§"/>
            </a:pPr>
            <a:endParaRPr lang="da-DK" sz="1000" dirty="0">
              <a:solidFill>
                <a:schemeClr val="bg1"/>
              </a:solidFill>
            </a:endParaRPr>
          </a:p>
          <a:p>
            <a:pPr algn="l"/>
            <a:r>
              <a:rPr lang="da-DK" sz="1000" dirty="0">
                <a:solidFill>
                  <a:srgbClr val="F4BC30"/>
                </a:solidFill>
              </a:rPr>
              <a:t>Ledelsen</a:t>
            </a:r>
          </a:p>
          <a:p>
            <a:pPr marL="285750" indent="-285750" algn="l">
              <a:buClr>
                <a:srgbClr val="F2B10F"/>
              </a:buClr>
              <a:buFont typeface="Wingdings" panose="05000000000000000000" pitchFamily="2" charset="2"/>
              <a:buChar char="§"/>
            </a:pPr>
            <a:r>
              <a:rPr lang="da-DK" sz="1000" dirty="0">
                <a:solidFill>
                  <a:schemeClr val="bg1"/>
                </a:solidFill>
              </a:rPr>
              <a:t>Følger op </a:t>
            </a:r>
            <a:r>
              <a:rPr lang="da-DK" sz="1000" i="1" dirty="0">
                <a:solidFill>
                  <a:schemeClr val="bg1"/>
                </a:solidFill>
              </a:rPr>
              <a:t>på episoder vedrørende vold eller trusler om vold og uddrager pointer til læring</a:t>
            </a:r>
          </a:p>
          <a:p>
            <a:pPr marL="285750" indent="-285750" algn="l">
              <a:buClr>
                <a:srgbClr val="F2B10F"/>
              </a:buClr>
              <a:buFont typeface="Wingdings" panose="05000000000000000000" pitchFamily="2" charset="2"/>
              <a:buChar char="§"/>
            </a:pPr>
            <a:r>
              <a:rPr lang="da-DK" sz="1000" dirty="0">
                <a:solidFill>
                  <a:schemeClr val="bg1"/>
                </a:solidFill>
              </a:rPr>
              <a:t>Sikrer adgang til </a:t>
            </a:r>
            <a:r>
              <a:rPr lang="da-DK" sz="1000" i="1" dirty="0">
                <a:solidFill>
                  <a:schemeClr val="bg1"/>
                </a:solidFill>
              </a:rPr>
              <a:t>metoder og kompetencer, der deeskalerer situationen eller flugtmuligheder</a:t>
            </a:r>
          </a:p>
          <a:p>
            <a:pPr marL="285750" indent="-285750" algn="l">
              <a:buClr>
                <a:srgbClr val="F2B10F"/>
              </a:buClr>
              <a:buFont typeface="Wingdings" panose="05000000000000000000" pitchFamily="2" charset="2"/>
              <a:buChar char="§"/>
            </a:pPr>
            <a:r>
              <a:rPr lang="da-DK" sz="1000" dirty="0">
                <a:solidFill>
                  <a:schemeClr val="bg1"/>
                </a:solidFill>
              </a:rPr>
              <a:t>Inddrager medarbejderne i løsninger og tiltag</a:t>
            </a:r>
          </a:p>
          <a:p>
            <a:pPr marL="285750" indent="-285750" algn="l">
              <a:buClr>
                <a:srgbClr val="F2B10F"/>
              </a:buClr>
              <a:buFont typeface="Wingdings" panose="05000000000000000000" pitchFamily="2" charset="2"/>
              <a:buChar char="§"/>
            </a:pPr>
            <a:r>
              <a:rPr lang="da-DK" sz="1000" dirty="0">
                <a:solidFill>
                  <a:schemeClr val="bg1"/>
                </a:solidFill>
              </a:rPr>
              <a:t>Sikrer den nødvendige introduktion og instruktion af (ny)ansatte, vikarer mv.</a:t>
            </a:r>
          </a:p>
          <a:p>
            <a:pPr marL="285750" indent="-285750" algn="l">
              <a:buClr>
                <a:srgbClr val="F2B10F"/>
              </a:buClr>
              <a:buFont typeface="Wingdings" panose="05000000000000000000" pitchFamily="2" charset="2"/>
              <a:buChar char="§"/>
            </a:pPr>
            <a:r>
              <a:rPr lang="da-DK" sz="1000" dirty="0">
                <a:solidFill>
                  <a:schemeClr val="bg1"/>
                </a:solidFill>
              </a:rPr>
              <a:t>Understøtter psykologisk tryghed/sikkerhed ved at føre en åben og konstruktiv dialog ud fra et læringsperspektiv, hvor det er legalt at tale om (nærved)ulykker </a:t>
            </a:r>
          </a:p>
          <a:p>
            <a:pPr marL="285750" indent="-285750" algn="l">
              <a:buClr>
                <a:srgbClr val="F2B10F"/>
              </a:buClr>
              <a:buFont typeface="Wingdings" panose="05000000000000000000" pitchFamily="2" charset="2"/>
              <a:buChar char="§"/>
            </a:pPr>
            <a:r>
              <a:rPr lang="da-DK" sz="1000" dirty="0">
                <a:solidFill>
                  <a:schemeClr val="bg1"/>
                </a:solidFill>
              </a:rPr>
              <a:t>Videndeler om arbejdsmiljøtiltag på P-møder</a:t>
            </a:r>
          </a:p>
          <a:p>
            <a:pPr algn="l"/>
            <a:endParaRPr lang="da-DK" sz="1000" dirty="0"/>
          </a:p>
          <a:p>
            <a:pPr algn="l"/>
            <a:r>
              <a:rPr lang="da-DK" sz="1000" dirty="0">
                <a:solidFill>
                  <a:srgbClr val="F4BC30"/>
                </a:solidFill>
              </a:rPr>
              <a:t>Organisationen</a:t>
            </a:r>
          </a:p>
          <a:p>
            <a:pPr marL="285750" indent="-285750" algn="l">
              <a:buClr>
                <a:srgbClr val="F2B10F"/>
              </a:buClr>
              <a:buFont typeface="Wingdings" panose="05000000000000000000" pitchFamily="2" charset="2"/>
              <a:buChar char="§"/>
            </a:pPr>
            <a:r>
              <a:rPr lang="da-DK" sz="1000" dirty="0">
                <a:solidFill>
                  <a:schemeClr val="bg1"/>
                </a:solidFill>
              </a:rPr>
              <a:t>Følger op på udviklingen af hændelser vedrørende vold og trusler om vold</a:t>
            </a:r>
          </a:p>
          <a:p>
            <a:pPr marL="285750" indent="-285750" algn="l">
              <a:buClr>
                <a:srgbClr val="F2B10F"/>
              </a:buClr>
              <a:buFont typeface="Wingdings" panose="05000000000000000000" pitchFamily="2" charset="2"/>
              <a:buChar char="§"/>
            </a:pPr>
            <a:r>
              <a:rPr lang="da-DK" sz="1000" dirty="0">
                <a:solidFill>
                  <a:schemeClr val="bg1"/>
                </a:solidFill>
              </a:rPr>
              <a:t>Laver aggregerede analyser af årsagerne til vold og trusler om vold</a:t>
            </a:r>
          </a:p>
          <a:p>
            <a:pPr marL="285750" indent="-285750" algn="l">
              <a:buClr>
                <a:srgbClr val="F2B10F"/>
              </a:buClr>
              <a:buFont typeface="Wingdings" panose="05000000000000000000" pitchFamily="2" charset="2"/>
              <a:buChar char="§"/>
            </a:pPr>
            <a:r>
              <a:rPr lang="da-DK" sz="1000" dirty="0">
                <a:solidFill>
                  <a:schemeClr val="bg1"/>
                </a:solidFill>
              </a:rPr>
              <a:t>Sikrer rammen for den nødvendige og tilstrækkelige instruktion og oplæring</a:t>
            </a:r>
          </a:p>
        </p:txBody>
      </p:sp>
    </p:spTree>
    <p:extLst>
      <p:ext uri="{BB962C8B-B14F-4D97-AF65-F5344CB8AC3E}">
        <p14:creationId xmlns:p14="http://schemas.microsoft.com/office/powerpoint/2010/main" val="381186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Værktøjer til at forebygge fysisk </a:t>
            </a:r>
            <a:br>
              <a:rPr lang="da-DK" dirty="0"/>
            </a:br>
            <a:r>
              <a:rPr lang="da-DK" dirty="0"/>
              <a:t>og psykisk vold</a:t>
            </a:r>
          </a:p>
        </p:txBody>
      </p:sp>
      <p:sp>
        <p:nvSpPr>
          <p:cNvPr id="7" name="Pladsholder til indhold 2"/>
          <p:cNvSpPr>
            <a:spLocks noGrp="1"/>
          </p:cNvSpPr>
          <p:nvPr>
            <p:ph idx="1"/>
          </p:nvPr>
        </p:nvSpPr>
        <p:spPr>
          <a:xfrm>
            <a:off x="622598" y="1663200"/>
            <a:ext cx="11279956" cy="4770194"/>
          </a:xfrm>
          <a:noFill/>
        </p:spPr>
        <p:txBody>
          <a:bodyPr/>
          <a:lstStyle/>
          <a:p>
            <a:pPr algn="l">
              <a:buClr>
                <a:srgbClr val="F2B10F"/>
              </a:buClr>
            </a:pPr>
            <a:r>
              <a:rPr lang="da-DK" sz="1000" dirty="0">
                <a:solidFill>
                  <a:srgbClr val="F4BC30"/>
                </a:solidFill>
              </a:rPr>
              <a:t>Arbejdstilsynet: Bekendtgørelse om psykisk arbejdsmiljø (</a:t>
            </a:r>
            <a:r>
              <a:rPr lang="da-DK" sz="1000" dirty="0">
                <a:solidFill>
                  <a:srgbClr val="F4BC30"/>
                </a:solidFill>
                <a:hlinkClick r:id="rId3" tooltip="Klik"/>
              </a:rPr>
              <a:t>Klik</a:t>
            </a:r>
            <a:r>
              <a:rPr lang="da-DK" sz="1000" dirty="0">
                <a:solidFill>
                  <a:srgbClr val="F4BC30"/>
                </a:solidFill>
              </a:rPr>
              <a:t>)</a:t>
            </a:r>
          </a:p>
          <a:p>
            <a:pPr algn="l">
              <a:buClr>
                <a:srgbClr val="F2B10F"/>
              </a:buClr>
            </a:pPr>
            <a:r>
              <a:rPr lang="da-DK" sz="1000" dirty="0">
                <a:solidFill>
                  <a:schemeClr val="bg1"/>
                </a:solidFill>
              </a:rPr>
              <a:t>Arbejdet skal i alle led planlægges, tilrettelægges og udføres således, at påvirkningerne i det psykiske arbejdsmiljø både ud fra en enkeltvis og samlet vurdering er sikkerheds- og sundhedsmæssigt fuldt forsvarlige på kort og lang sigt. Læs mere i bekendtgørelsen om psykisk arbejdsmiljø for at blive klogere på hvad vi som arbejdsplads skal arbejde med på dette område.</a:t>
            </a:r>
          </a:p>
          <a:p>
            <a:pPr algn="l">
              <a:buClr>
                <a:srgbClr val="F2B10F"/>
              </a:buClr>
            </a:pPr>
            <a:endParaRPr lang="da-DK" sz="1000" dirty="0">
              <a:solidFill>
                <a:srgbClr val="F4BC30"/>
              </a:solidFill>
            </a:endParaRPr>
          </a:p>
          <a:p>
            <a:pPr algn="l">
              <a:buClr>
                <a:srgbClr val="F2B10F"/>
              </a:buClr>
            </a:pPr>
            <a:r>
              <a:rPr lang="da-DK" sz="1000" dirty="0">
                <a:solidFill>
                  <a:srgbClr val="F4BC30"/>
                </a:solidFill>
              </a:rPr>
              <a:t>BFA: Forebyg og håndtér voldsomme episoder (</a:t>
            </a:r>
            <a:r>
              <a:rPr lang="da-DK" sz="1000" dirty="0">
                <a:solidFill>
                  <a:srgbClr val="F4BC30"/>
                </a:solidFill>
                <a:hlinkClick r:id="rId4" tooltip="Klik"/>
              </a:rPr>
              <a:t>Klik</a:t>
            </a:r>
            <a:r>
              <a:rPr lang="da-DK" sz="1000" dirty="0">
                <a:solidFill>
                  <a:srgbClr val="F4BC30"/>
                </a:solidFill>
              </a:rPr>
              <a:t>)</a:t>
            </a:r>
          </a:p>
          <a:p>
            <a:pPr algn="l">
              <a:buClr>
                <a:srgbClr val="F2B10F"/>
              </a:buClr>
            </a:pPr>
            <a:r>
              <a:rPr lang="da-DK" sz="1000" dirty="0">
                <a:solidFill>
                  <a:schemeClr val="bg1"/>
                </a:solidFill>
              </a:rPr>
              <a:t>BFA har udviklet 6 guider I kan bruge til at komme i gang med arbejdet med at forebygge og håndtere voldsomme episoder. Er I allerede godt i gang, kan guiderne bruges som inspiration til og gennemgang af det I allerede gør. I kan desuden læse om definitioner af vold, rollen som AMR og leder ind i emnet.</a:t>
            </a:r>
          </a:p>
          <a:p>
            <a:pPr algn="l">
              <a:buClr>
                <a:srgbClr val="F2B10F"/>
              </a:buClr>
            </a:pPr>
            <a:endParaRPr lang="da-DK" sz="1000" dirty="0">
              <a:solidFill>
                <a:srgbClr val="F4BC30"/>
              </a:solidFill>
            </a:endParaRPr>
          </a:p>
          <a:p>
            <a:pPr algn="l">
              <a:buClr>
                <a:srgbClr val="F2B10F"/>
              </a:buClr>
            </a:pPr>
            <a:r>
              <a:rPr lang="da-DK" sz="1000" dirty="0">
                <a:solidFill>
                  <a:srgbClr val="F4BC30"/>
                </a:solidFill>
              </a:rPr>
              <a:t>Vold som udtryksform: Undgå voldsomme episoder – Frem trivsel og tryghed (Pædagog) (</a:t>
            </a:r>
            <a:r>
              <a:rPr lang="da-DK" sz="1000" dirty="0">
                <a:solidFill>
                  <a:srgbClr val="F4BC30"/>
                </a:solidFill>
                <a:hlinkClick r:id="rId5" tooltip="Klik"/>
              </a:rPr>
              <a:t>Klik</a:t>
            </a:r>
            <a:r>
              <a:rPr lang="da-DK" sz="1000" dirty="0">
                <a:solidFill>
                  <a:srgbClr val="F4BC30"/>
                </a:solidFill>
              </a:rPr>
              <a:t>)</a:t>
            </a:r>
          </a:p>
          <a:p>
            <a:pPr algn="l">
              <a:buClr>
                <a:srgbClr val="F2B10F"/>
              </a:buClr>
            </a:pPr>
            <a:r>
              <a:rPr lang="da-DK" sz="1000" dirty="0">
                <a:solidFill>
                  <a:schemeClr val="bg1"/>
                </a:solidFill>
              </a:rPr>
              <a:t>Som pædagog kan du komme til at opleve konflikter og voldsomme episoder med de borgere, du er</a:t>
            </a:r>
            <a:br>
              <a:rPr lang="da-DK" sz="1000" dirty="0">
                <a:solidFill>
                  <a:schemeClr val="bg1"/>
                </a:solidFill>
              </a:rPr>
            </a:br>
            <a:r>
              <a:rPr lang="da-DK" sz="1000" dirty="0">
                <a:solidFill>
                  <a:schemeClr val="bg1"/>
                </a:solidFill>
              </a:rPr>
              <a:t>ansat til at hjælpe. I dette undervisnings­materiale finder du viden, metoder og tilgange, der klæder dig og dine kommende</a:t>
            </a:r>
            <a:br>
              <a:rPr lang="da-DK" sz="1000" dirty="0">
                <a:solidFill>
                  <a:schemeClr val="bg1"/>
                </a:solidFill>
              </a:rPr>
            </a:br>
            <a:r>
              <a:rPr lang="da-DK" sz="1000" dirty="0">
                <a:solidFill>
                  <a:schemeClr val="bg1"/>
                </a:solidFill>
              </a:rPr>
              <a:t>kolleger på til – sammen med borgeren – at forebygge konflikter og skabe trivsel og tryghed på jeres arbejdsplads.</a:t>
            </a:r>
            <a:endParaRPr lang="da-DK" sz="1000" dirty="0">
              <a:solidFill>
                <a:srgbClr val="F4BC30"/>
              </a:solidFill>
            </a:endParaRPr>
          </a:p>
          <a:p>
            <a:pPr algn="l">
              <a:buClr>
                <a:srgbClr val="F2B10F"/>
              </a:buClr>
            </a:pPr>
            <a:endParaRPr lang="da-DK" sz="1000" dirty="0">
              <a:solidFill>
                <a:srgbClr val="F4BC30"/>
              </a:solidFill>
            </a:endParaRPr>
          </a:p>
          <a:p>
            <a:pPr algn="l">
              <a:buClr>
                <a:srgbClr val="F2B10F"/>
              </a:buClr>
            </a:pPr>
            <a:r>
              <a:rPr lang="da-DK" sz="1000" dirty="0">
                <a:solidFill>
                  <a:srgbClr val="F4BC30"/>
                </a:solidFill>
              </a:rPr>
              <a:t>Vold som udtryksform: Undgå voldsomme episoder – Frem trivsel og tryghed (Sygeplejerske – Somatik) (</a:t>
            </a:r>
            <a:r>
              <a:rPr lang="da-DK" sz="1000" dirty="0">
                <a:solidFill>
                  <a:srgbClr val="F4BC30"/>
                </a:solidFill>
                <a:hlinkClick r:id="rId6" tooltip="Klik"/>
              </a:rPr>
              <a:t>Klik</a:t>
            </a:r>
            <a:r>
              <a:rPr lang="da-DK" sz="1000" dirty="0">
                <a:solidFill>
                  <a:srgbClr val="F4BC30"/>
                </a:solidFill>
              </a:rPr>
              <a:t>)</a:t>
            </a:r>
          </a:p>
          <a:p>
            <a:pPr algn="l">
              <a:buClr>
                <a:srgbClr val="F2B10F"/>
              </a:buClr>
            </a:pPr>
            <a:r>
              <a:rPr lang="da-DK" sz="1000" dirty="0">
                <a:solidFill>
                  <a:schemeClr val="bg1"/>
                </a:solidFill>
              </a:rPr>
              <a:t>Som sygeplejerske kan du komme til at opleve konflikter og voldsomme episoder med de borgere, du er ansat til at hjælpe.</a:t>
            </a:r>
            <a:br>
              <a:rPr lang="da-DK" sz="1000" dirty="0">
                <a:solidFill>
                  <a:schemeClr val="bg1"/>
                </a:solidFill>
              </a:rPr>
            </a:br>
            <a:r>
              <a:rPr lang="da-DK" sz="1000" dirty="0">
                <a:solidFill>
                  <a:schemeClr val="bg1"/>
                </a:solidFill>
              </a:rPr>
              <a:t>I dette undervisnings­materiale finder du viden, metoder og tilgange, der klæder dig og dine kommende kolleger på til – sammen</a:t>
            </a:r>
            <a:br>
              <a:rPr lang="da-DK" sz="1000" dirty="0">
                <a:solidFill>
                  <a:schemeClr val="bg1"/>
                </a:solidFill>
              </a:rPr>
            </a:br>
            <a:r>
              <a:rPr lang="da-DK" sz="1000" dirty="0">
                <a:solidFill>
                  <a:schemeClr val="bg1"/>
                </a:solidFill>
              </a:rPr>
              <a:t>med borgeren – at forebygge konflikter og skabe trivsel og tryghed på jeres arbejdsplads.</a:t>
            </a:r>
            <a:endParaRPr lang="da-DK" sz="1000" dirty="0">
              <a:solidFill>
                <a:srgbClr val="F4BC30"/>
              </a:solidFill>
            </a:endParaRPr>
          </a:p>
          <a:p>
            <a:pPr algn="l">
              <a:buClr>
                <a:srgbClr val="F2B10F"/>
              </a:buClr>
            </a:pPr>
            <a:r>
              <a:rPr lang="da-DK" sz="1000" dirty="0">
                <a:solidFill>
                  <a:srgbClr val="F4BC30"/>
                </a:solidFill>
              </a:rPr>
              <a:t>Prøvehandling: ”Kollegial samling” – en god afrunding af dagen </a:t>
            </a:r>
          </a:p>
          <a:p>
            <a:pPr algn="l">
              <a:buClr>
                <a:srgbClr val="F2B10F"/>
              </a:buClr>
            </a:pPr>
            <a:r>
              <a:rPr lang="da-DK" sz="1000" dirty="0">
                <a:solidFill>
                  <a:schemeClr val="bg1"/>
                </a:solidFill>
              </a:rPr>
              <a:t>Afgrænset tid sidst på arbejdsdagen, hvor medarbejderne få tid og rum til at sætte ord på deres tanker og følelser om dagens arbejde. Tiltaget skal forebygge sygemeldinger, stress, psykisk slitage og forråelse over tid ved, at medarbejderne ikke "tager arbejdet med hjem". Teamet vurderer sammen om der er behov for opfølgning/</a:t>
            </a:r>
            <a:r>
              <a:rPr lang="da-DK" sz="1000" dirty="0" err="1">
                <a:solidFill>
                  <a:schemeClr val="bg1"/>
                </a:solidFill>
              </a:rPr>
              <a:t>debriefing</a:t>
            </a:r>
            <a:r>
              <a:rPr lang="da-DK" sz="1000" dirty="0">
                <a:solidFill>
                  <a:schemeClr val="bg1"/>
                </a:solidFill>
              </a:rPr>
              <a:t>/VTC- og eller ulykkesregistrering. Medarbejderne får træning i at tale om det, der ellers ville være usagt eller svært, hvormed den psykologisk tryghed øges. Tiltaget skal prioriteres af ledelsen for at kunne fungere i praksis</a:t>
            </a:r>
          </a:p>
          <a:p>
            <a:pPr algn="l"/>
            <a:r>
              <a:rPr lang="da-DK" sz="800" i="1" dirty="0">
                <a:solidFill>
                  <a:srgbClr val="F4BC30"/>
                </a:solidFill>
              </a:rPr>
              <a:t>Spørg fx hinanden:</a:t>
            </a:r>
          </a:p>
          <a:p>
            <a:pPr marL="285750" lvl="0" indent="-285750" algn="l">
              <a:buClr>
                <a:srgbClr val="F2B10F"/>
              </a:buClr>
              <a:buFont typeface="Wingdings" panose="05000000000000000000" pitchFamily="2" charset="2"/>
              <a:buChar char="§"/>
            </a:pPr>
            <a:r>
              <a:rPr lang="da-DK" sz="800" dirty="0">
                <a:solidFill>
                  <a:schemeClr val="bg1"/>
                </a:solidFill>
              </a:rPr>
              <a:t>Hvad er lykkedes i dit arbejde i dag</a:t>
            </a:r>
          </a:p>
          <a:p>
            <a:pPr marL="285750" lvl="0" indent="-285750" algn="l">
              <a:buClr>
                <a:srgbClr val="F2B10F"/>
              </a:buClr>
              <a:buFont typeface="Wingdings" panose="05000000000000000000" pitchFamily="2" charset="2"/>
              <a:buChar char="§"/>
            </a:pPr>
            <a:r>
              <a:rPr lang="da-DK" sz="800" dirty="0">
                <a:solidFill>
                  <a:schemeClr val="bg1"/>
                </a:solidFill>
              </a:rPr>
              <a:t>Er der noget fra arbejdet i dag, der fylder?</a:t>
            </a:r>
          </a:p>
          <a:p>
            <a:pPr marL="285750" lvl="0" indent="-285750" algn="l">
              <a:buClr>
                <a:srgbClr val="F2B10F"/>
              </a:buClr>
              <a:buFont typeface="Wingdings" panose="05000000000000000000" pitchFamily="2" charset="2"/>
              <a:buChar char="§"/>
            </a:pPr>
            <a:r>
              <a:rPr lang="da-DK" sz="800" dirty="0">
                <a:solidFill>
                  <a:schemeClr val="bg1"/>
                </a:solidFill>
              </a:rPr>
              <a:t>Hvilke tanker/følelser går du hjem med?</a:t>
            </a:r>
          </a:p>
          <a:p>
            <a:pPr marL="285750" lvl="0" indent="-285750" algn="l">
              <a:buClr>
                <a:srgbClr val="F2B10F"/>
              </a:buClr>
              <a:buFont typeface="Wingdings" panose="05000000000000000000" pitchFamily="2" charset="2"/>
              <a:buChar char="§"/>
            </a:pPr>
            <a:r>
              <a:rPr lang="da-DK" sz="800" dirty="0">
                <a:solidFill>
                  <a:schemeClr val="bg1"/>
                </a:solidFill>
              </a:rPr>
              <a:t>Bør du få en </a:t>
            </a:r>
            <a:r>
              <a:rPr lang="da-DK" sz="800" dirty="0" err="1">
                <a:solidFill>
                  <a:schemeClr val="bg1"/>
                </a:solidFill>
              </a:rPr>
              <a:t>defusing</a:t>
            </a:r>
            <a:r>
              <a:rPr lang="da-DK" sz="800" dirty="0">
                <a:solidFill>
                  <a:schemeClr val="bg1"/>
                </a:solidFill>
              </a:rPr>
              <a:t> på et andet tidspunkt?</a:t>
            </a:r>
          </a:p>
          <a:p>
            <a:pPr marL="285750" indent="-285750" algn="l">
              <a:buClr>
                <a:srgbClr val="F2B10F"/>
              </a:buClr>
              <a:buFont typeface="Wingdings" panose="05000000000000000000" pitchFamily="2" charset="2"/>
              <a:buChar char="§"/>
            </a:pPr>
            <a:r>
              <a:rPr lang="da-DK" sz="800" dirty="0">
                <a:solidFill>
                  <a:schemeClr val="bg1"/>
                </a:solidFill>
              </a:rPr>
              <a:t>Bør du udfylde en VTC eller en ulykkesanmeldelse?</a:t>
            </a:r>
          </a:p>
        </p:txBody>
      </p:sp>
    </p:spTree>
    <p:extLst>
      <p:ext uri="{BB962C8B-B14F-4D97-AF65-F5344CB8AC3E}">
        <p14:creationId xmlns:p14="http://schemas.microsoft.com/office/powerpoint/2010/main" val="1411162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906" y="909514"/>
            <a:ext cx="10078688" cy="900000"/>
          </a:xfrm>
        </p:spPr>
        <p:txBody>
          <a:bodyPr/>
          <a:lstStyle/>
          <a:p>
            <a:r>
              <a:rPr lang="da-DK" dirty="0"/>
              <a:t>Drøftelse i plenum</a:t>
            </a:r>
          </a:p>
        </p:txBody>
      </p:sp>
      <p:sp>
        <p:nvSpPr>
          <p:cNvPr id="3" name="Pladsholder til indhold 2"/>
          <p:cNvSpPr>
            <a:spLocks noGrp="1"/>
          </p:cNvSpPr>
          <p:nvPr>
            <p:ph idx="1"/>
          </p:nvPr>
        </p:nvSpPr>
        <p:spPr>
          <a:xfrm>
            <a:off x="719550" y="2206106"/>
            <a:ext cx="10920271" cy="4032000"/>
          </a:xfrm>
        </p:spPr>
        <p:txBody>
          <a:bodyPr anchor="ctr"/>
          <a:lstStyle/>
          <a:p>
            <a:pPr marL="457200" indent="-457200" algn="l">
              <a:buClr>
                <a:srgbClr val="F2B10F"/>
              </a:buClr>
              <a:buFont typeface="Wingdings" panose="05000000000000000000" pitchFamily="2" charset="2"/>
              <a:buChar char="§"/>
            </a:pPr>
            <a:r>
              <a:rPr lang="da-DK" sz="3200" dirty="0">
                <a:solidFill>
                  <a:schemeClr val="bg1"/>
                </a:solidFill>
              </a:rPr>
              <a:t>Hvordan kan vi styrke sikkerhedskulturen hos os?</a:t>
            </a:r>
          </a:p>
          <a:p>
            <a:pPr marL="457200" indent="-457200" algn="l">
              <a:buClr>
                <a:srgbClr val="F2B10F"/>
              </a:buClr>
              <a:buFont typeface="Wingdings" panose="05000000000000000000" pitchFamily="2" charset="2"/>
              <a:buChar char="§"/>
            </a:pPr>
            <a:r>
              <a:rPr lang="da-DK" sz="3200" dirty="0">
                <a:solidFill>
                  <a:schemeClr val="bg1"/>
                </a:solidFill>
              </a:rPr>
              <a:t>Hvad vælger vi at arbejde med hos os?</a:t>
            </a:r>
            <a:endParaRPr lang="da-DK" sz="3200" dirty="0"/>
          </a:p>
        </p:txBody>
      </p:sp>
    </p:spTree>
    <p:extLst>
      <p:ext uri="{BB962C8B-B14F-4D97-AF65-F5344CB8AC3E}">
        <p14:creationId xmlns:p14="http://schemas.microsoft.com/office/powerpoint/2010/main" val="417501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RM-farver&amp;quot;&quot;/&gt;&lt;property id=&quot;20307&quot; value=&quot;256&quot;/&gt;&lt;/object&gt;&lt;object type=&quot;3&quot; unique_id=&quot;10005&quot;&gt;&lt;property id=&quot;20148&quot; value=&quot;5&quot;/&gt;&lt;property id=&quot;20300&quot; value=&quot;Slide 3 - &amp;quot;RM med petrol&amp;quot;&quot;/&gt;&lt;property id=&quot;20307&quot; value=&quot;257&quot;/&gt;&lt;/object&gt;&lt;object type=&quot;3&quot; unique_id=&quot;10006&quot;&gt;&lt;property id=&quot;20148&quot; value=&quot;5&quot;/&gt;&lt;property id=&quot;20300&quot; value=&quot;Slide 2 - &amp;quot;Overskrift&amp;quot;&quot;/&gt;&lt;property id=&quot;20307&quot; value=&quot;260&quot;/&gt;&lt;/object&gt;&lt;object type=&quot;3&quot; unique_id=&quot;10007&quot;&gt;&lt;property id=&quot;20148&quot; value=&quot;5&quot;/&gt;&lt;property id=&quot;20300&quot; value=&quot;Slide 4 - &amp;quot;Overskrift&amp;quot;&quot;/&gt;&lt;property id=&quot;20307&quot; value=&quot;261&quot;/&gt;&lt;/object&gt;&lt;object type=&quot;3&quot; unique_id=&quot;10008&quot;&gt;&lt;property id=&quot;20148&quot; value=&quot;5&quot;/&gt;&lt;property id=&quot;20300&quot; value=&quot;Slide 5 - &amp;quot;RM med grøn&amp;quot;&quot;/&gt;&lt;property id=&quot;20307&quot; value=&quot;258&quot;/&gt;&lt;/object&gt;&lt;object type=&quot;3&quot; unique_id=&quot;10009&quot;&gt;&lt;property id=&quot;20148&quot; value=&quot;5&quot;/&gt;&lt;property id=&quot;20300&quot; value=&quot;Slide 6 - &amp;quot;Overskrift&amp;quot;&quot;/&gt;&lt;property id=&quot;20307&quot; value=&quot;262&quot;/&gt;&lt;/object&gt;&lt;object type=&quot;3&quot; unique_id=&quot;10010&quot;&gt;&lt;property id=&quot;20148&quot; value=&quot;5&quot;/&gt;&lt;property id=&quot;20300&quot; value=&quot;Slide 7 - &amp;quot;RM med orange&amp;quot;&quot;/&gt;&lt;property id=&quot;20307&quot; value=&quot;259&quot;/&gt;&lt;/object&gt;&lt;object type=&quot;3&quot; unique_id=&quot;10011&quot;&gt;&lt;property id=&quot;20148&quot; value=&quot;5&quot;/&gt;&lt;property id=&quot;20300&quot; value=&quot;Slide 8 - &amp;quot;Overskrift&amp;quot;&quot;/&gt;&lt;property id=&quot;20307&quot; value=&quot;263&quot;/&gt;&lt;/object&gt;&lt;/object&gt;&lt;/object&gt;&lt;/database&gt;"/>
  <p:tag name="SECTOMILLISECCONVERTED" val="1"/>
</p:tagLst>
</file>

<file path=ppt/theme/theme1.xml><?xml version="1.0" encoding="utf-8"?>
<a:theme xmlns:a="http://schemas.openxmlformats.org/drawingml/2006/main" name="RM-multicolour_16-9_v02">
  <a:themeElements>
    <a:clrScheme name="RM Multicolour2">
      <a:dk1>
        <a:srgbClr val="000000"/>
      </a:dk1>
      <a:lt1>
        <a:srgbClr val="FFFFFF"/>
      </a:lt1>
      <a:dk2>
        <a:srgbClr val="990033"/>
      </a:dk2>
      <a:lt2>
        <a:srgbClr val="EFECE6"/>
      </a:lt2>
      <a:accent1>
        <a:srgbClr val="CCCC66"/>
      </a:accent1>
      <a:accent2>
        <a:srgbClr val="256575"/>
      </a:accent2>
      <a:accent3>
        <a:srgbClr val="CC6633"/>
      </a:accent3>
      <a:accent4>
        <a:srgbClr val="9B9B50"/>
      </a:accent4>
      <a:accent5>
        <a:srgbClr val="84715E"/>
      </a:accent5>
      <a:accent6>
        <a:srgbClr val="990033"/>
      </a:accent6>
      <a:hlink>
        <a:srgbClr val="990033"/>
      </a:hlink>
      <a:folHlink>
        <a:srgbClr val="113F49"/>
      </a:folHlink>
    </a:clrScheme>
    <a:fontScheme name="01a_RMdias_BRED">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cap="sq">
          <a:solidFill>
            <a:schemeClr val="tx1"/>
          </a:solidFill>
        </a:ln>
      </a:spPr>
      <a:bodyPr rtlCol="0" anchor="ctr"/>
      <a:lstStyle>
        <a:defPPr algn="ctr">
          <a:defRPr dirty="0">
            <a:solidFill>
              <a:srgbClr val="3F3018"/>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altLang="da-DK"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01a_RMdias_BRED 1">
        <a:dk1>
          <a:srgbClr val="3F3018"/>
        </a:dk1>
        <a:lt1>
          <a:srgbClr val="FFFFFF"/>
        </a:lt1>
        <a:dk2>
          <a:srgbClr val="990033"/>
        </a:dk2>
        <a:lt2>
          <a:srgbClr val="D2D2D2"/>
        </a:lt2>
        <a:accent1>
          <a:srgbClr val="E3DFD4"/>
        </a:accent1>
        <a:accent2>
          <a:srgbClr val="84715E"/>
        </a:accent2>
        <a:accent3>
          <a:srgbClr val="FFFFFF"/>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2">
        <a:dk1>
          <a:srgbClr val="3F3018"/>
        </a:dk1>
        <a:lt1>
          <a:srgbClr val="E3DFD4"/>
        </a:lt1>
        <a:dk2>
          <a:srgbClr val="84715E"/>
        </a:dk2>
        <a:lt2>
          <a:srgbClr val="D2D2D2"/>
        </a:lt2>
        <a:accent1>
          <a:srgbClr val="E3DFD4"/>
        </a:accent1>
        <a:accent2>
          <a:srgbClr val="84715E"/>
        </a:accent2>
        <a:accent3>
          <a:srgbClr val="EFECE6"/>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3">
        <a:dk1>
          <a:srgbClr val="760027"/>
        </a:dk1>
        <a:lt1>
          <a:srgbClr val="E3DFD4"/>
        </a:lt1>
        <a:dk2>
          <a:srgbClr val="990033"/>
        </a:dk2>
        <a:lt2>
          <a:srgbClr val="FFFFFF"/>
        </a:lt2>
        <a:accent1>
          <a:srgbClr val="E3DFD4"/>
        </a:accent1>
        <a:accent2>
          <a:srgbClr val="84715E"/>
        </a:accent2>
        <a:accent3>
          <a:srgbClr val="CAAAAD"/>
        </a:accent3>
        <a:accent4>
          <a:srgbClr val="C2BEB5"/>
        </a:accent4>
        <a:accent5>
          <a:srgbClr val="EFECE6"/>
        </a:accent5>
        <a:accent6>
          <a:srgbClr val="776654"/>
        </a:accent6>
        <a:hlink>
          <a:srgbClr val="3F3018"/>
        </a:hlink>
        <a:folHlink>
          <a:srgbClr val="3F3018"/>
        </a:folHlink>
      </a:clrScheme>
      <a:clrMap bg1="dk2" tx1="lt1" bg2="dk1" tx2="lt2" accent1="accent1" accent2="accent2" accent3="accent3" accent4="accent4" accent5="accent5" accent6="accent6" hlink="hlink" folHlink="folHlink"/>
    </a:extraClrScheme>
    <a:extraClrScheme>
      <a:clrScheme name="01a_RMdias_BRED 4">
        <a:dk1>
          <a:srgbClr val="3F3018"/>
        </a:dk1>
        <a:lt1>
          <a:srgbClr val="84715E"/>
        </a:lt1>
        <a:dk2>
          <a:srgbClr val="E3DFD4"/>
        </a:dk2>
        <a:lt2>
          <a:srgbClr val="655647"/>
        </a:lt2>
        <a:accent1>
          <a:srgbClr val="3F3018"/>
        </a:accent1>
        <a:accent2>
          <a:srgbClr val="84715E"/>
        </a:accent2>
        <a:accent3>
          <a:srgbClr val="C2BBB6"/>
        </a:accent3>
        <a:accent4>
          <a:srgbClr val="342713"/>
        </a:accent4>
        <a:accent5>
          <a:srgbClr val="AFADAB"/>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æsentation1" id="{026B9C26-36EA-4739-B75C-F4B01A0B7BEC}" vid="{9235BEF5-F166-4813-91EC-35E9200DD150}"/>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112</TotalTime>
  <Words>1332</Words>
  <Application>Microsoft Office PowerPoint</Application>
  <PresentationFormat>Custom</PresentationFormat>
  <Paragraphs>105</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Verdana</vt:lpstr>
      <vt:lpstr>Wingdings</vt:lpstr>
      <vt:lpstr>RM-multicolour_16-9_v02</vt:lpstr>
      <vt:lpstr>3-meter reglen 2024 Fysisk og psykisk vold</vt:lpstr>
      <vt:lpstr>Velkommen til 3-meter reglen i Region Midtjylland, ”Gi’ din næste det bedste”</vt:lpstr>
      <vt:lpstr>Hvad er 3-meter reglen?</vt:lpstr>
      <vt:lpstr>Temaer i 2024</vt:lpstr>
      <vt:lpstr>Fysisk og psykisk vold</vt:lpstr>
      <vt:lpstr>IGLO-modellen</vt:lpstr>
      <vt:lpstr>IGLO - Fysisk og psykisk vold</vt:lpstr>
      <vt:lpstr>Værktøjer til at forebygge fysisk  og psykisk vold</vt:lpstr>
      <vt:lpstr>Drøftelse i plenum</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3-meter reglen 2024 Fysisk og psykisk vold</dc:title>
  <dc:creator>Lotte Koldtoft</dc:creator>
  <cp:revision>59</cp:revision>
  <cp:lastPrinted>2020-01-23T11:37:56Z</cp:lastPrinted>
  <dcterms:created xsi:type="dcterms:W3CDTF">2022-11-21T10:30:04Z</dcterms:created>
  <dcterms:modified xsi:type="dcterms:W3CDTF">2023-12-22T06:16:53Z</dcterms:modified>
</cp:coreProperties>
</file>