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1"/>
  </p:sldMasterIdLst>
  <p:notesMasterIdLst>
    <p:notesMasterId r:id="rId11"/>
  </p:notesMasterIdLst>
  <p:handoutMasterIdLst>
    <p:handoutMasterId r:id="rId12"/>
  </p:handoutMasterIdLst>
  <p:sldIdLst>
    <p:sldId id="285" r:id="rId2"/>
    <p:sldId id="301" r:id="rId3"/>
    <p:sldId id="288" r:id="rId4"/>
    <p:sldId id="302" r:id="rId5"/>
    <p:sldId id="296" r:id="rId6"/>
    <p:sldId id="297" r:id="rId7"/>
    <p:sldId id="298" r:id="rId8"/>
    <p:sldId id="300" r:id="rId9"/>
    <p:sldId id="299" r:id="rId10"/>
  </p:sldIdLst>
  <p:sldSz cx="12190413" cy="6859588"/>
  <p:notesSz cx="6797675" cy="9926638"/>
  <p:custDataLst>
    <p:tags r:id="rId13"/>
  </p:custDataLst>
  <p:defaultText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BC30"/>
    <a:srgbClr val="F2B10F"/>
    <a:srgbClr val="9F740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yst layout 3 - Marker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249" autoAdjust="0"/>
  </p:normalViewPr>
  <p:slideViewPr>
    <p:cSldViewPr>
      <p:cViewPr varScale="1">
        <p:scale>
          <a:sx n="72" d="100"/>
          <a:sy n="72" d="100"/>
        </p:scale>
        <p:origin x="594" y="66"/>
      </p:cViewPr>
      <p:guideLst>
        <p:guide orient="horz" pos="2161"/>
        <p:guide pos="3840"/>
      </p:guideLst>
    </p:cSldViewPr>
  </p:slideViewPr>
  <p:outlineViewPr>
    <p:cViewPr>
      <p:scale>
        <a:sx n="33" d="100"/>
        <a:sy n="33" d="100"/>
      </p:scale>
      <p:origin x="0" y="-14550"/>
    </p:cViewPr>
  </p:outlineViewPr>
  <p:notesTextViewPr>
    <p:cViewPr>
      <p:scale>
        <a:sx n="3" d="2"/>
        <a:sy n="3" d="2"/>
      </p:scale>
      <p:origin x="0" y="0"/>
    </p:cViewPr>
  </p:notesTextViewPr>
  <p:notesViewPr>
    <p:cSldViewPr>
      <p:cViewPr varScale="1">
        <p:scale>
          <a:sx n="47" d="100"/>
          <a:sy n="47" d="100"/>
        </p:scale>
        <p:origin x="278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847DA5-816F-41A7-9D02-B30806759A3A}" type="datetimeFigureOut">
              <a:rPr lang="da-DK" smtClean="0"/>
              <a:t>22-12-2023</a:t>
            </a:fld>
            <a:endParaRPr lang="da-DK"/>
          </a:p>
        </p:txBody>
      </p:sp>
      <p:sp>
        <p:nvSpPr>
          <p:cNvPr id="4" name="Pladsholder til sidefod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8092FC4-1DA9-411A-AD00-D2E8F54C685A}" type="slidenum">
              <a:rPr lang="da-DK" smtClean="0"/>
              <a:t>‹#›</a:t>
            </a:fld>
            <a:endParaRPr lang="da-DK"/>
          </a:p>
        </p:txBody>
      </p:sp>
    </p:spTree>
    <p:extLst>
      <p:ext uri="{BB962C8B-B14F-4D97-AF65-F5344CB8AC3E}">
        <p14:creationId xmlns:p14="http://schemas.microsoft.com/office/powerpoint/2010/main" val="385511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06DBD80-1A18-40A8-8E8C-81B16990B284}" type="datetimeFigureOut">
              <a:rPr lang="da-DK" smtClean="0"/>
              <a:t>22-12-2023</a:t>
            </a:fld>
            <a:endParaRPr lang="da-DK"/>
          </a:p>
        </p:txBody>
      </p:sp>
      <p:sp>
        <p:nvSpPr>
          <p:cNvPr id="4" name="Pladsholder til diasbillede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35DAE1-4DBC-4EBB-A0F7-2243D879E830}" type="slidenum">
              <a:rPr lang="da-DK" smtClean="0"/>
              <a:t>‹#›</a:t>
            </a:fld>
            <a:endParaRPr lang="da-DK"/>
          </a:p>
        </p:txBody>
      </p:sp>
    </p:spTree>
    <p:extLst>
      <p:ext uri="{BB962C8B-B14F-4D97-AF65-F5344CB8AC3E}">
        <p14:creationId xmlns:p14="http://schemas.microsoft.com/office/powerpoint/2010/main" val="3263883634"/>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7</a:t>
            </a:fld>
            <a:endParaRPr lang="da-DK"/>
          </a:p>
        </p:txBody>
      </p:sp>
    </p:spTree>
    <p:extLst>
      <p:ext uri="{BB962C8B-B14F-4D97-AF65-F5344CB8AC3E}">
        <p14:creationId xmlns:p14="http://schemas.microsoft.com/office/powerpoint/2010/main" val="97777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9935DAE1-4DBC-4EBB-A0F7-2243D879E830}" type="slidenum">
              <a:rPr lang="da-DK" smtClean="0"/>
              <a:t>8</a:t>
            </a:fld>
            <a:endParaRPr lang="da-DK"/>
          </a:p>
        </p:txBody>
      </p:sp>
    </p:spTree>
    <p:extLst>
      <p:ext uri="{BB962C8B-B14F-4D97-AF65-F5344CB8AC3E}">
        <p14:creationId xmlns:p14="http://schemas.microsoft.com/office/powerpoint/2010/main" val="1199181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cid:image002.png@01D8FA87.DA4E6790"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_RM-logo">
    <p:spTree>
      <p:nvGrpSpPr>
        <p:cNvPr id="1" name=""/>
        <p:cNvGrpSpPr/>
        <p:nvPr/>
      </p:nvGrpSpPr>
      <p:grpSpPr>
        <a:xfrm>
          <a:off x="0" y="0"/>
          <a:ext cx="0" cy="0"/>
          <a:chOff x="0" y="0"/>
          <a:chExt cx="0" cy="0"/>
        </a:xfrm>
      </p:grpSpPr>
      <p:sp>
        <p:nvSpPr>
          <p:cNvPr id="2" name="Rektangel 1"/>
          <p:cNvSpPr>
            <a:spLocks noChangeAspect="1"/>
          </p:cNvSpPr>
          <p:nvPr userDrawn="1"/>
        </p:nvSpPr>
        <p:spPr>
          <a:xfrm>
            <a:off x="0" y="0"/>
            <a:ext cx="12190413" cy="6859588"/>
          </a:xfrm>
          <a:prstGeom prst="rect">
            <a:avLst/>
          </a:prstGeom>
          <a:solidFill>
            <a:srgbClr val="000000"/>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pic>
        <p:nvPicPr>
          <p:cNvPr id="3" name="Billede 2"/>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82000" y="1989634"/>
            <a:ext cx="4859463" cy="2342510"/>
          </a:xfrm>
          <a:prstGeom prst="rect">
            <a:avLst/>
          </a:prstGeom>
        </p:spPr>
      </p:pic>
      <p:sp>
        <p:nvSpPr>
          <p:cNvPr id="7" name="Rectangle 113"/>
          <p:cNvSpPr>
            <a:spLocks noGrp="1" noChangeAspect="1" noChangeArrowheads="1"/>
          </p:cNvSpPr>
          <p:nvPr>
            <p:ph type="subTitle" sz="quarter" idx="1" hasCustomPrompt="1"/>
          </p:nvPr>
        </p:nvSpPr>
        <p:spPr>
          <a:xfrm>
            <a:off x="694606" y="5342988"/>
            <a:ext cx="10801200" cy="637334"/>
          </a:xfrm>
        </p:spPr>
        <p:txBody>
          <a:bodyPr anchor="t"/>
          <a:lstStyle>
            <a:lvl1pPr marL="0" indent="0" algn="ctr">
              <a:buFont typeface="Wingdings" pitchFamily="2" charset="2"/>
              <a:buNone/>
              <a:tabLst>
                <a:tab pos="1168400" algn="l"/>
              </a:tabLst>
              <a:defRPr sz="2600">
                <a:solidFill>
                  <a:schemeClr val="bg1"/>
                </a:solidFill>
              </a:defRPr>
            </a:lvl1pPr>
          </a:lstStyle>
          <a:p>
            <a:pPr lvl="0"/>
            <a:r>
              <a:rPr lang="da-DK" altLang="da-DK" noProof="0" dirty="0"/>
              <a:t>Skriv titel her</a:t>
            </a:r>
          </a:p>
        </p:txBody>
      </p:sp>
    </p:spTree>
    <p:extLst>
      <p:ext uri="{BB962C8B-B14F-4D97-AF65-F5344CB8AC3E}">
        <p14:creationId xmlns:p14="http://schemas.microsoft.com/office/powerpoint/2010/main" val="418814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5">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rgbClr val="F4BC30"/>
                </a:solidFill>
              </a:defRPr>
            </a:lvl1pPr>
          </a:lstStyle>
          <a:p>
            <a:pPr lvl="0"/>
            <a:r>
              <a:rPr lang="da-DK" altLang="da-DK" dirty="0"/>
              <a:t>Skriv overskrift her</a:t>
            </a:r>
          </a:p>
        </p:txBody>
      </p:sp>
      <p:sp>
        <p:nvSpPr>
          <p:cNvPr id="3" name="Pladsholder til indhold 2"/>
          <p:cNvSpPr>
            <a:spLocks noGrp="1"/>
          </p:cNvSpPr>
          <p:nvPr>
            <p:ph idx="1" hasCustomPrompt="1"/>
          </p:nvPr>
        </p:nvSpPr>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pic>
        <p:nvPicPr>
          <p:cNvPr id="2" name="Billede 5" descr="cid:image002.png@01D8FA87.DA4E6790">
            <a:extLst>
              <a:ext uri="{FF2B5EF4-FFF2-40B4-BE49-F238E27FC236}">
                <a16:creationId xmlns:a16="http://schemas.microsoft.com/office/drawing/2014/main" id="{7E5BADB7-A9ED-7AC5-7446-65F9D1E713A2}"/>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sp>
        <p:nvSpPr>
          <p:cNvPr id="6" name="Rektangel 3">
            <a:extLst>
              <a:ext uri="{FF2B5EF4-FFF2-40B4-BE49-F238E27FC236}">
                <a16:creationId xmlns:a16="http://schemas.microsoft.com/office/drawing/2014/main" id="{5FA468AD-B35A-F3AF-D825-E3E876125002}"/>
              </a:ext>
            </a:extLst>
          </p:cNvPr>
          <p:cNvSpPr/>
          <p:nvPr userDrawn="1"/>
        </p:nvSpPr>
        <p:spPr>
          <a:xfrm>
            <a:off x="6163014" y="6373168"/>
            <a:ext cx="881973" cy="461665"/>
          </a:xfrm>
          <a:prstGeom prst="rect">
            <a:avLst/>
          </a:prstGeom>
        </p:spPr>
        <p:txBody>
          <a:bodyPr wrap="none">
            <a:spAutoFit/>
          </a:bodyPr>
          <a:lstStyle/>
          <a:p>
            <a:r>
              <a:rPr lang="da-DK" dirty="0">
                <a:solidFill>
                  <a:schemeClr val="bg1"/>
                </a:solidFill>
              </a:rPr>
              <a:t>Som</a:t>
            </a:r>
            <a:endParaRPr lang="da-DK" dirty="0"/>
          </a:p>
        </p:txBody>
      </p:sp>
    </p:spTree>
    <p:extLst>
      <p:ext uri="{BB962C8B-B14F-4D97-AF65-F5344CB8AC3E}">
        <p14:creationId xmlns:p14="http://schemas.microsoft.com/office/powerpoint/2010/main" val="177389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6" name="Title 5">
            <a:extLst>
              <a:ext uri="{FF2B5EF4-FFF2-40B4-BE49-F238E27FC236}">
                <a16:creationId xmlns:a16="http://schemas.microsoft.com/office/drawing/2014/main" id="{34B4BBE8-D957-54D7-44D1-9B6F8E439D06}"/>
              </a:ext>
            </a:extLst>
          </p:cNvPr>
          <p:cNvSpPr>
            <a:spLocks noGrp="1"/>
          </p:cNvSpPr>
          <p:nvPr>
            <p:ph type="title"/>
          </p:nvPr>
        </p:nvSpPr>
        <p:spPr/>
        <p:txBody>
          <a:bodyPr/>
          <a:lstStyle/>
          <a:p>
            <a:r>
              <a:rPr lang="en-US" dirty="0"/>
              <a:t>Click to edit Master title style</a:t>
            </a:r>
            <a:endParaRPr lang="en-IN" dirty="0"/>
          </a:p>
        </p:txBody>
      </p:sp>
      <p:sp>
        <p:nvSpPr>
          <p:cNvPr id="3" name="Pladsholder til indhold 2"/>
          <p:cNvSpPr>
            <a:spLocks noGrp="1"/>
          </p:cNvSpPr>
          <p:nvPr>
            <p:ph idx="1"/>
          </p:nvPr>
        </p:nvSpPr>
        <p:spPr>
          <a:xfrm>
            <a:off x="6383238" y="863358"/>
            <a:ext cx="4032448" cy="694228"/>
          </a:xfrm>
        </p:spPr>
        <p:txBody>
          <a:bodyPr anchor="t"/>
          <a:lstStyle>
            <a:lvl1pPr algn="ctr">
              <a:buClr>
                <a:schemeClr val="accent6"/>
              </a:buClr>
              <a:defRPr lang="da-DK" altLang="da-DK" sz="1400" kern="0" dirty="0" smtClean="0">
                <a:solidFill>
                  <a:srgbClr val="FFFFFF"/>
                </a:solidFill>
                <a:latin typeface="+mn-lt"/>
                <a:ea typeface="+mn-ea"/>
                <a:cs typeface="+mn-cs"/>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endParaRPr lang="da-DK" altLang="da-DK" dirty="0"/>
          </a:p>
        </p:txBody>
      </p:sp>
      <p:pic>
        <p:nvPicPr>
          <p:cNvPr id="2" name="Billede 11" descr="cid:image002.png@01D8FA87.DA4E6790">
            <a:extLst>
              <a:ext uri="{FF2B5EF4-FFF2-40B4-BE49-F238E27FC236}">
                <a16:creationId xmlns:a16="http://schemas.microsoft.com/office/drawing/2014/main" id="{0B7E87D8-68BC-6C41-3001-2342B4F28513}"/>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pic>
        <p:nvPicPr>
          <p:cNvPr id="4" name="Billede 13" descr="Decorative">
            <a:extLst>
              <a:ext uri="{FF2B5EF4-FFF2-40B4-BE49-F238E27FC236}">
                <a16:creationId xmlns:a16="http://schemas.microsoft.com/office/drawing/2014/main" id="{891FCE66-F4C5-0C67-90DD-E05697623EF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46936" y="2367547"/>
            <a:ext cx="4059421" cy="3067426"/>
          </a:xfrm>
          <a:prstGeom prst="rect">
            <a:avLst/>
          </a:prstGeom>
        </p:spPr>
      </p:pic>
    </p:spTree>
    <p:extLst>
      <p:ext uri="{BB962C8B-B14F-4D97-AF65-F5344CB8AC3E}">
        <p14:creationId xmlns:p14="http://schemas.microsoft.com/office/powerpoint/2010/main" val="421589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verskrift og indhold_MIDTRØD">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164536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verskrift og indhold_LYSGRØN">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accent5"/>
                </a:solidFill>
              </a:defRPr>
            </a:lvl1pPr>
          </a:lstStyle>
          <a:p>
            <a:pPr lvl="0"/>
            <a:r>
              <a:rPr lang="da-DK" altLang="da-DK" dirty="0"/>
              <a:t>Skriv overskrift her</a:t>
            </a:r>
          </a:p>
        </p:txBody>
      </p:sp>
      <p:sp>
        <p:nvSpPr>
          <p:cNvPr id="6" name="Pladsholder til indhold 2"/>
          <p:cNvSpPr>
            <a:spLocks noGrp="1"/>
          </p:cNvSpPr>
          <p:nvPr>
            <p:ph idx="1" hasCustomPrompt="1"/>
          </p:nvPr>
        </p:nvSpPr>
        <p:spPr>
          <a:xfrm>
            <a:off x="719906" y="2159502"/>
            <a:ext cx="10078688" cy="4032000"/>
          </a:xfrm>
        </p:spPr>
        <p:txBody>
          <a:bodyPr/>
          <a:lstStyle>
            <a:lvl1pPr>
              <a:buClr>
                <a:schemeClr val="bg1"/>
              </a:buClr>
              <a:defRPr>
                <a:solidFill>
                  <a:schemeClr val="accent5"/>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3034385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skrift og indhold_ORANGE">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038164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verskrift og indhold_PETROL">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 name="Pladsholder til indhold 2"/>
          <p:cNvSpPr>
            <a:spLocks noGrp="1"/>
          </p:cNvSpPr>
          <p:nvPr>
            <p:ph idx="1" hasCustomPrompt="1"/>
          </p:nvPr>
        </p:nvSpPr>
        <p:spPr/>
        <p:txBody>
          <a:bodyPr/>
          <a:lstStyle>
            <a:lvl1pPr>
              <a:buClr>
                <a:schemeClr val="bg1"/>
              </a:buClr>
              <a:defRPr>
                <a:solidFill>
                  <a:schemeClr val="bg2"/>
                </a:solidFill>
              </a:defRPr>
            </a:lvl1pPr>
            <a:lvl2pPr>
              <a:buClr>
                <a:schemeClr val="bg1"/>
              </a:buClr>
              <a:defRPr/>
            </a:lvl2pPr>
            <a:lvl3pPr>
              <a:buClr>
                <a:schemeClr val="bg1"/>
              </a:buClr>
              <a:defRPr/>
            </a:lvl3pPr>
            <a:lvl4pPr>
              <a:buClr>
                <a:schemeClr val="bg1"/>
              </a:buClr>
              <a:defRPr/>
            </a:lvl4pPr>
            <a:lvl5pPr>
              <a:buClr>
                <a:schemeClr val="bg1"/>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chemeClr val="bg1"/>
                </a:solidFill>
              </a:defRPr>
            </a:lvl1pPr>
          </a:lstStyle>
          <a:p>
            <a:pPr lvl="0"/>
            <a:r>
              <a:rPr lang="da-DK" altLang="da-DK" dirty="0"/>
              <a:t>Skriv overskrift her</a:t>
            </a:r>
          </a:p>
        </p:txBody>
      </p:sp>
    </p:spTree>
    <p:extLst>
      <p:ext uri="{BB962C8B-B14F-4D97-AF65-F5344CB8AC3E}">
        <p14:creationId xmlns:p14="http://schemas.microsoft.com/office/powerpoint/2010/main" val="3633961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ptekst, overskrift og indhold_HVI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800000"/>
            <a:ext cx="10080000" cy="720000"/>
          </a:xfrm>
        </p:spPr>
        <p:txBody>
          <a:bodyPr/>
          <a:lstStyle>
            <a:lvl1pPr>
              <a:defRPr/>
            </a:lvl1pPr>
          </a:lstStyle>
          <a:p>
            <a:r>
              <a:rPr lang="da-DK" dirty="0"/>
              <a:t>Skriv overskrift her</a:t>
            </a:r>
          </a:p>
        </p:txBody>
      </p:sp>
      <p:sp>
        <p:nvSpPr>
          <p:cNvPr id="5" name="Pladsholder til indhold 4"/>
          <p:cNvSpPr>
            <a:spLocks noGrp="1"/>
          </p:cNvSpPr>
          <p:nvPr>
            <p:ph sz="quarter" idx="11" hasCustomPrompt="1"/>
          </p:nvPr>
        </p:nvSpPr>
        <p:spPr>
          <a:xfrm>
            <a:off x="720000" y="2700000"/>
            <a:ext cx="10080000" cy="3600000"/>
          </a:xfrm>
        </p:spPr>
        <p:txBody>
          <a:bodyPr anchor="t" anchorCtr="0"/>
          <a:lstStyle/>
          <a:p>
            <a:pPr lvl="0"/>
            <a:r>
              <a:rPr lang="da-DK" altLang="da-DK" dirty="0"/>
              <a:t>Skriv tekst eller klik på ikon for at tilføje indhold</a:t>
            </a:r>
          </a:p>
        </p:txBody>
      </p:sp>
      <p:sp>
        <p:nvSpPr>
          <p:cNvPr id="4" name="Pladsholder til tekst 3"/>
          <p:cNvSpPr>
            <a:spLocks noGrp="1"/>
          </p:cNvSpPr>
          <p:nvPr>
            <p:ph type="body" sz="quarter" idx="12" hasCustomPrompt="1"/>
          </p:nvPr>
        </p:nvSpPr>
        <p:spPr>
          <a:xfrm>
            <a:off x="0" y="1188000"/>
            <a:ext cx="2502174" cy="453179"/>
          </a:xfrm>
          <a:solidFill>
            <a:schemeClr val="accent3"/>
          </a:solidFill>
          <a:ln>
            <a:noFill/>
          </a:ln>
        </p:spPr>
        <p:txBody>
          <a:bodyPr wrap="none" lIns="720000" tIns="71998" rIns="180000" bIns="71998">
            <a:spAutoFit/>
          </a:bodyPr>
          <a:lstStyle>
            <a:lvl1pPr marL="0" indent="0">
              <a:buNone/>
              <a:defRPr sz="2000" b="1" baseline="0">
                <a:solidFill>
                  <a:schemeClr val="bg1"/>
                </a:solidFill>
              </a:defRPr>
            </a:lvl1pPr>
            <a:lvl2pPr marL="833946" indent="0">
              <a:buNone/>
              <a:defRPr b="1">
                <a:solidFill>
                  <a:schemeClr val="bg1"/>
                </a:solidFill>
              </a:defRPr>
            </a:lvl2pPr>
            <a:lvl3pPr marL="1549361" indent="0">
              <a:buNone/>
              <a:defRPr b="1">
                <a:solidFill>
                  <a:schemeClr val="bg1"/>
                </a:solidFill>
              </a:defRPr>
            </a:lvl3pPr>
            <a:lvl4pPr marL="2279592" indent="0">
              <a:buNone/>
              <a:defRPr b="1">
                <a:solidFill>
                  <a:schemeClr val="bg1"/>
                </a:solidFill>
              </a:defRPr>
            </a:lvl4pPr>
            <a:lvl5pPr marL="2874361" indent="0">
              <a:buNone/>
              <a:defRPr b="1">
                <a:solidFill>
                  <a:schemeClr val="bg1"/>
                </a:solidFill>
              </a:defRPr>
            </a:lvl5pPr>
          </a:lstStyle>
          <a:p>
            <a:pPr lvl="0"/>
            <a:r>
              <a:rPr lang="da-DK" dirty="0"/>
              <a:t>SKRIV HER</a:t>
            </a:r>
          </a:p>
        </p:txBody>
      </p:sp>
    </p:spTree>
    <p:extLst>
      <p:ext uri="{BB962C8B-B14F-4D97-AF65-F5344CB8AC3E}">
        <p14:creationId xmlns:p14="http://schemas.microsoft.com/office/powerpoint/2010/main" val="165870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Foto i bred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0" y="576000"/>
            <a:ext cx="12190413"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1483631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oto i højformat med logo">
    <p:spTree>
      <p:nvGrpSpPr>
        <p:cNvPr id="1" name=""/>
        <p:cNvGrpSpPr/>
        <p:nvPr/>
      </p:nvGrpSpPr>
      <p:grpSpPr>
        <a:xfrm>
          <a:off x="0" y="0"/>
          <a:ext cx="0" cy="0"/>
          <a:chOff x="0" y="0"/>
          <a:chExt cx="0" cy="0"/>
        </a:xfrm>
      </p:grpSpPr>
      <p:sp>
        <p:nvSpPr>
          <p:cNvPr id="5" name="Pladsholder til billede 2"/>
          <p:cNvSpPr>
            <a:spLocks noGrp="1" noChangeAspect="1"/>
          </p:cNvSpPr>
          <p:nvPr>
            <p:ph type="pic" idx="11" hasCustomPrompt="1"/>
          </p:nvPr>
        </p:nvSpPr>
        <p:spPr>
          <a:xfrm>
            <a:off x="3420000" y="576000"/>
            <a:ext cx="4500000" cy="5940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a:t>
            </a:r>
            <a:br>
              <a:rPr lang="da-DK" dirty="0"/>
            </a:br>
            <a:r>
              <a:rPr lang="da-DK" dirty="0"/>
              <a:t>for at tilføje et billede</a:t>
            </a:r>
            <a:br>
              <a:rPr lang="da-DK" dirty="0"/>
            </a:br>
            <a:br>
              <a:rPr lang="da-DK" dirty="0"/>
            </a:br>
            <a:br>
              <a:rPr lang="da-DK" dirty="0"/>
            </a:br>
            <a:endParaRPr lang="da-DK" dirty="0"/>
          </a:p>
        </p:txBody>
      </p:sp>
      <p:sp>
        <p:nvSpPr>
          <p:cNvPr id="3" name="Tekstboks 2"/>
          <p:cNvSpPr txBox="1"/>
          <p:nvPr userDrawn="1"/>
        </p:nvSpPr>
        <p:spPr>
          <a:xfrm>
            <a:off x="-1488649" y="3141698"/>
            <a:ext cx="1151978" cy="430986"/>
          </a:xfrm>
          <a:prstGeom prst="rect">
            <a:avLst/>
          </a:prstGeom>
          <a:noFill/>
        </p:spPr>
        <p:txBody>
          <a:bodyPr wrap="square" lIns="0" tIns="0" rIns="0" bIns="0" rtlCol="0">
            <a:spAutoFit/>
          </a:bodyPr>
          <a:lstStyle/>
          <a:p>
            <a:r>
              <a:rPr lang="da-DK" sz="900" dirty="0"/>
              <a:t>Foto kan også placeres længere til venstre på siden</a:t>
            </a:r>
          </a:p>
        </p:txBody>
      </p:sp>
    </p:spTree>
    <p:extLst>
      <p:ext uri="{BB962C8B-B14F-4D97-AF65-F5344CB8AC3E}">
        <p14:creationId xmlns:p14="http://schemas.microsoft.com/office/powerpoint/2010/main" val="20058365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oto med overskrift og billedtekst">
    <p:spTree>
      <p:nvGrpSpPr>
        <p:cNvPr id="1" name=""/>
        <p:cNvGrpSpPr/>
        <p:nvPr/>
      </p:nvGrpSpPr>
      <p:grpSpPr>
        <a:xfrm>
          <a:off x="0" y="0"/>
          <a:ext cx="0" cy="0"/>
          <a:chOff x="0" y="0"/>
          <a:chExt cx="0" cy="0"/>
        </a:xfrm>
      </p:grpSpPr>
      <p:sp>
        <p:nvSpPr>
          <p:cNvPr id="5" name="Pladsholder til billede 2"/>
          <p:cNvSpPr>
            <a:spLocks noGrp="1"/>
          </p:cNvSpPr>
          <p:nvPr>
            <p:ph type="pic" idx="11" hasCustomPrompt="1"/>
          </p:nvPr>
        </p:nvSpPr>
        <p:spPr>
          <a:xfrm>
            <a:off x="720000" y="1800000"/>
            <a:ext cx="10080000" cy="4176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
        <p:nvSpPr>
          <p:cNvPr id="3" name="Titel 1"/>
          <p:cNvSpPr>
            <a:spLocks noGrp="1" noChangeAspect="1"/>
          </p:cNvSpPr>
          <p:nvPr>
            <p:ph type="title" hasCustomPrompt="1"/>
          </p:nvPr>
        </p:nvSpPr>
        <p:spPr>
          <a:xfrm>
            <a:off x="720000" y="828000"/>
            <a:ext cx="10080000" cy="900000"/>
          </a:xfrm>
        </p:spPr>
        <p:txBody>
          <a:bodyPr/>
          <a:lstStyle>
            <a:lvl1pPr>
              <a:defRPr/>
            </a:lvl1pPr>
          </a:lstStyle>
          <a:p>
            <a:r>
              <a:rPr lang="da-DK" dirty="0"/>
              <a:t>Skriv overskrift her</a:t>
            </a:r>
          </a:p>
        </p:txBody>
      </p:sp>
      <p:sp>
        <p:nvSpPr>
          <p:cNvPr id="4" name="Pladsholder til tekst 3"/>
          <p:cNvSpPr>
            <a:spLocks noGrp="1"/>
          </p:cNvSpPr>
          <p:nvPr>
            <p:ph type="body" sz="quarter" idx="12" hasCustomPrompt="1"/>
          </p:nvPr>
        </p:nvSpPr>
        <p:spPr>
          <a:xfrm>
            <a:off x="720000" y="6048000"/>
            <a:ext cx="10080000" cy="360083"/>
          </a:xfrm>
        </p:spPr>
        <p:txBody>
          <a:bodyPr anchor="t" anchorCtr="0">
            <a:normAutofit/>
          </a:bodyPr>
          <a:lstStyle>
            <a:lvl1pPr marL="0" indent="0">
              <a:buNone/>
              <a:defRPr sz="1800" baseline="0">
                <a:solidFill>
                  <a:schemeClr val="tx1"/>
                </a:solidFill>
              </a:defRPr>
            </a:lvl1pPr>
            <a:lvl2pPr marL="833946" indent="0">
              <a:buNone/>
              <a:defRPr sz="1900">
                <a:solidFill>
                  <a:schemeClr val="tx1"/>
                </a:solidFill>
              </a:defRPr>
            </a:lvl2pPr>
            <a:lvl3pPr marL="1549361" indent="0">
              <a:buNone/>
              <a:defRPr sz="1900">
                <a:solidFill>
                  <a:schemeClr val="tx1"/>
                </a:solidFill>
              </a:defRPr>
            </a:lvl3pPr>
            <a:lvl4pPr marL="2279592" indent="0">
              <a:buNone/>
              <a:defRPr sz="1900">
                <a:solidFill>
                  <a:schemeClr val="tx1"/>
                </a:solidFill>
              </a:defRPr>
            </a:lvl4pPr>
            <a:lvl5pPr marL="2874361" indent="0">
              <a:buNone/>
              <a:defRPr sz="1900">
                <a:solidFill>
                  <a:schemeClr val="tx1"/>
                </a:solidFill>
              </a:defRPr>
            </a:lvl5pPr>
          </a:lstStyle>
          <a:p>
            <a:pPr lvl="0"/>
            <a:r>
              <a:rPr lang="da-DK" dirty="0"/>
              <a:t>Skriv tekst her</a:t>
            </a:r>
          </a:p>
        </p:txBody>
      </p:sp>
    </p:spTree>
    <p:extLst>
      <p:ext uri="{BB962C8B-B14F-4D97-AF65-F5344CB8AC3E}">
        <p14:creationId xmlns:p14="http://schemas.microsoft.com/office/powerpoint/2010/main" val="171312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eldias_RM-logo">
    <p:spTree>
      <p:nvGrpSpPr>
        <p:cNvPr id="1" name=""/>
        <p:cNvGrpSpPr/>
        <p:nvPr/>
      </p:nvGrpSpPr>
      <p:grpSpPr>
        <a:xfrm>
          <a:off x="0" y="0"/>
          <a:ext cx="0" cy="0"/>
          <a:chOff x="0" y="0"/>
          <a:chExt cx="0" cy="0"/>
        </a:xfrm>
      </p:grpSpPr>
      <p:sp>
        <p:nvSpPr>
          <p:cNvPr id="2" name="Rektangel 1"/>
          <p:cNvSpPr>
            <a:spLocks noChangeAspect="1"/>
          </p:cNvSpPr>
          <p:nvPr userDrawn="1"/>
        </p:nvSpPr>
        <p:spPr>
          <a:xfrm>
            <a:off x="0" y="0"/>
            <a:ext cx="12190413" cy="6859588"/>
          </a:xfrm>
          <a:prstGeom prst="rect">
            <a:avLst/>
          </a:prstGeom>
          <a:solidFill>
            <a:srgbClr val="000000"/>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pic>
        <p:nvPicPr>
          <p:cNvPr id="3" name="Billede 2"/>
          <p:cNvPicPr preferRelativeResize="0">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82000" y="1989634"/>
            <a:ext cx="4859463" cy="2342510"/>
          </a:xfrm>
          <a:prstGeom prst="rect">
            <a:avLst/>
          </a:prstGeom>
        </p:spPr>
      </p:pic>
      <p:sp>
        <p:nvSpPr>
          <p:cNvPr id="6" name="Title 5">
            <a:extLst>
              <a:ext uri="{FF2B5EF4-FFF2-40B4-BE49-F238E27FC236}">
                <a16:creationId xmlns:a16="http://schemas.microsoft.com/office/drawing/2014/main" id="{66D24FC3-458B-D284-0C5F-EB1D506ACF40}"/>
              </a:ext>
            </a:extLst>
          </p:cNvPr>
          <p:cNvSpPr>
            <a:spLocks noGrp="1"/>
          </p:cNvSpPr>
          <p:nvPr>
            <p:ph type="title"/>
          </p:nvPr>
        </p:nvSpPr>
        <p:spPr>
          <a:xfrm>
            <a:off x="3582000" y="5278592"/>
            <a:ext cx="5256584" cy="1175538"/>
          </a:xfrm>
        </p:spPr>
        <p:txBody>
          <a:bodyPr anchor="t"/>
          <a:lstStyle>
            <a:lvl1pPr algn="ctr">
              <a:defRPr lang="en-IN" sz="2600" b="1" dirty="0">
                <a:solidFill>
                  <a:srgbClr val="F4BC30"/>
                </a:solidFill>
                <a:latin typeface="+mn-lt"/>
                <a:ea typeface="+mn-ea"/>
                <a:cs typeface="+mn-cs"/>
              </a:defRPr>
            </a:lvl1pPr>
          </a:lstStyle>
          <a:p>
            <a:endParaRPr lang="en-IN" dirty="0"/>
          </a:p>
        </p:txBody>
      </p:sp>
      <p:cxnSp>
        <p:nvCxnSpPr>
          <p:cNvPr id="8" name="Buet forbindelse 9">
            <a:extLst>
              <a:ext uri="{FF2B5EF4-FFF2-40B4-BE49-F238E27FC236}">
                <a16:creationId xmlns:a16="http://schemas.microsoft.com/office/drawing/2014/main" id="{75A88C61-4B2A-722C-93A7-44FB5D09E408}"/>
              </a:ext>
            </a:extLst>
          </p:cNvPr>
          <p:cNvCxnSpPr/>
          <p:nvPr userDrawn="1"/>
        </p:nvCxnSpPr>
        <p:spPr bwMode="auto">
          <a:xfrm rot="5400000" flipH="1" flipV="1">
            <a:off x="9367994" y="3271250"/>
            <a:ext cx="927052" cy="559860"/>
          </a:xfrm>
          <a:prstGeom prst="curvedConnector3">
            <a:avLst>
              <a:gd name="adj1" fmla="val 37408"/>
            </a:avLst>
          </a:prstGeom>
          <a:ln>
            <a:solidFill>
              <a:srgbClr val="FFC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B82D2938-965B-68A7-56CD-03F45236B538}"/>
              </a:ext>
            </a:extLst>
          </p:cNvPr>
          <p:cNvSpPr>
            <a:spLocks noGrp="1"/>
          </p:cNvSpPr>
          <p:nvPr>
            <p:ph sz="quarter" idx="10"/>
          </p:nvPr>
        </p:nvSpPr>
        <p:spPr>
          <a:xfrm rot="20760000">
            <a:off x="9280800" y="3812400"/>
            <a:ext cx="2736850" cy="1176338"/>
          </a:xfrm>
        </p:spPr>
        <p:txBody>
          <a:bodyPr anchor="t"/>
          <a:lstStyle>
            <a:lvl1pPr>
              <a:defRPr lang="en-IN" sz="1300" kern="1200" dirty="0">
                <a:solidFill>
                  <a:srgbClr val="F4BC30"/>
                </a:solidFill>
                <a:latin typeface="+mn-lt"/>
                <a:ea typeface="+mn-ea"/>
                <a:cs typeface="+mn-cs"/>
              </a:defRPr>
            </a:lvl1pPr>
          </a:lstStyle>
          <a:p>
            <a:pPr lvl="0"/>
            <a:endParaRPr lang="en-IN" dirty="0"/>
          </a:p>
        </p:txBody>
      </p:sp>
    </p:spTree>
    <p:extLst>
      <p:ext uri="{BB962C8B-B14F-4D97-AF65-F5344CB8AC3E}">
        <p14:creationId xmlns:p14="http://schemas.microsoft.com/office/powerpoint/2010/main" val="3580096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Foto på hele formatet">
    <p:spTree>
      <p:nvGrpSpPr>
        <p:cNvPr id="1" name=""/>
        <p:cNvGrpSpPr/>
        <p:nvPr/>
      </p:nvGrpSpPr>
      <p:grpSpPr>
        <a:xfrm>
          <a:off x="0" y="0"/>
          <a:ext cx="0" cy="0"/>
          <a:chOff x="0" y="0"/>
          <a:chExt cx="0" cy="0"/>
        </a:xfrm>
      </p:grpSpPr>
      <p:sp>
        <p:nvSpPr>
          <p:cNvPr id="6" name="Pladsholder til billede 2"/>
          <p:cNvSpPr>
            <a:spLocks noGrp="1"/>
          </p:cNvSpPr>
          <p:nvPr>
            <p:ph type="pic" idx="11" hasCustomPrompt="1"/>
          </p:nvPr>
        </p:nvSpPr>
        <p:spPr>
          <a:xfrm>
            <a:off x="0" y="0"/>
            <a:ext cx="12190413" cy="6859588"/>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18001212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Kun overskrift">
    <p:spTree>
      <p:nvGrpSpPr>
        <p:cNvPr id="1" name=""/>
        <p:cNvGrpSpPr/>
        <p:nvPr/>
      </p:nvGrpSpPr>
      <p:grpSpPr>
        <a:xfrm>
          <a:off x="0" y="0"/>
          <a:ext cx="0" cy="0"/>
          <a:chOff x="0" y="0"/>
          <a:chExt cx="0" cy="0"/>
        </a:xfrm>
      </p:grpSpPr>
      <p:sp>
        <p:nvSpPr>
          <p:cNvPr id="2" name="Titel 1"/>
          <p:cNvSpPr>
            <a:spLocks noGrp="1" noChangeAspect="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Tree>
    <p:extLst>
      <p:ext uri="{BB962C8B-B14F-4D97-AF65-F5344CB8AC3E}">
        <p14:creationId xmlns:p14="http://schemas.microsoft.com/office/powerpoint/2010/main" val="1023454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8851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to højformat - 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740000" y="2880000"/>
            <a:ext cx="306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0" y="1"/>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8901774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to højformat - overskrift og teks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00000" y="1908000"/>
            <a:ext cx="6300000" cy="900000"/>
          </a:xfrm>
        </p:spPr>
        <p:txBody>
          <a:bodyPr anchor="t" anchorCtr="0"/>
          <a:lstStyle>
            <a:lvl1pPr>
              <a:defRPr/>
            </a:lvl1pPr>
          </a:lstStyle>
          <a:p>
            <a:r>
              <a:rPr lang="da-DK" dirty="0"/>
              <a:t>Skriv overskrift her</a:t>
            </a:r>
          </a:p>
        </p:txBody>
      </p:sp>
      <p:sp>
        <p:nvSpPr>
          <p:cNvPr id="5" name="Pladsholder til indhold 2"/>
          <p:cNvSpPr>
            <a:spLocks noGrp="1"/>
          </p:cNvSpPr>
          <p:nvPr>
            <p:ph sz="half" idx="10" hasCustomPrompt="1"/>
          </p:nvPr>
        </p:nvSpPr>
        <p:spPr>
          <a:xfrm>
            <a:off x="4500000" y="2880000"/>
            <a:ext cx="6300000" cy="331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p:txBody>
      </p:sp>
      <p:sp>
        <p:nvSpPr>
          <p:cNvPr id="7" name="Pladsholder til billede 2"/>
          <p:cNvSpPr>
            <a:spLocks noGrp="1" noChangeAspect="1"/>
          </p:cNvSpPr>
          <p:nvPr>
            <p:ph type="pic" idx="12" hasCustomPrompt="1"/>
          </p:nvPr>
        </p:nvSpPr>
        <p:spPr>
          <a:xfrm>
            <a:off x="0" y="0"/>
            <a:ext cx="4140000" cy="6859588"/>
          </a:xfrm>
        </p:spPr>
        <p:txBody>
          <a:bodyPr/>
          <a:lstStyle>
            <a:lvl1pPr marL="0" indent="0" algn="ctr">
              <a:buNone/>
              <a:defRPr sz="20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a:r>
            <a:br>
              <a:rPr lang="da-DK" dirty="0"/>
            </a:br>
            <a:r>
              <a:rPr lang="da-DK" dirty="0"/>
              <a:t>at tilføje et billede</a:t>
            </a:r>
            <a:br>
              <a:rPr lang="da-DK" dirty="0"/>
            </a:br>
            <a:br>
              <a:rPr lang="da-DK" dirty="0"/>
            </a:br>
            <a:br>
              <a:rPr lang="da-DK" dirty="0"/>
            </a:br>
            <a:endParaRPr lang="da-DK" dirty="0"/>
          </a:p>
        </p:txBody>
      </p:sp>
    </p:spTree>
    <p:extLst>
      <p:ext uri="{BB962C8B-B14F-4D97-AF65-F5344CB8AC3E}">
        <p14:creationId xmlns:p14="http://schemas.microsoft.com/office/powerpoint/2010/main" val="23188584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oto bredformat - overskrift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540000"/>
          </a:xfrm>
        </p:spPr>
        <p:txBody>
          <a:bodyPr anchor="t" anchorCtr="0"/>
          <a:lstStyle>
            <a:lvl1pPr>
              <a:defRPr/>
            </a:lvl1pPr>
          </a:lstStyle>
          <a:p>
            <a:r>
              <a:rPr lang="da-DK" dirty="0"/>
              <a:t>Skriv overskrift her</a:t>
            </a:r>
          </a:p>
        </p:txBody>
      </p:sp>
      <p:sp>
        <p:nvSpPr>
          <p:cNvPr id="6" name="Pladsholder til indhold 2"/>
          <p:cNvSpPr>
            <a:spLocks noGrp="1"/>
          </p:cNvSpPr>
          <p:nvPr>
            <p:ph sz="half" idx="11" hasCustomPrompt="1"/>
          </p:nvPr>
        </p:nvSpPr>
        <p:spPr>
          <a:xfrm>
            <a:off x="7560000" y="1800000"/>
            <a:ext cx="3240000" cy="439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7" name="Pladsholder til billede 2"/>
          <p:cNvSpPr>
            <a:spLocks noGrp="1" noChangeAspect="1"/>
          </p:cNvSpPr>
          <p:nvPr>
            <p:ph type="pic" idx="12" hasCustomPrompt="1"/>
          </p:nvPr>
        </p:nvSpPr>
        <p:spPr>
          <a:xfrm>
            <a:off x="720000" y="1800000"/>
            <a:ext cx="6660000" cy="4392000"/>
          </a:xfrm>
        </p:spPr>
        <p:txBody>
          <a:bodyPr/>
          <a:lstStyle>
            <a:lvl1pPr marL="0" indent="0" algn="ctr">
              <a:buNone/>
              <a:defRPr sz="2700" baseline="0"/>
            </a:lvl1pPr>
            <a:lvl2pPr marL="609585" indent="0">
              <a:buNone/>
              <a:defRPr sz="3700"/>
            </a:lvl2pPr>
            <a:lvl3pPr marL="1219170" indent="0">
              <a:buNone/>
              <a:defRPr sz="3200"/>
            </a:lvl3pPr>
            <a:lvl4pPr marL="1828754" indent="0">
              <a:buNone/>
              <a:defRPr sz="2700"/>
            </a:lvl4pPr>
            <a:lvl5pPr marL="2438339" indent="0">
              <a:buNone/>
              <a:defRPr sz="2700"/>
            </a:lvl5pPr>
            <a:lvl6pPr marL="3047924" indent="0">
              <a:buNone/>
              <a:defRPr sz="2700"/>
            </a:lvl6pPr>
            <a:lvl7pPr marL="3657509" indent="0">
              <a:buNone/>
              <a:defRPr sz="2700"/>
            </a:lvl7pPr>
            <a:lvl8pPr marL="4267093" indent="0">
              <a:buNone/>
              <a:defRPr sz="2700"/>
            </a:lvl8pPr>
            <a:lvl9pPr marL="4876678" indent="0">
              <a:buNone/>
              <a:defRPr sz="2700"/>
            </a:lvl9pPr>
          </a:lstStyle>
          <a:p>
            <a:r>
              <a:rPr lang="da-DK" dirty="0"/>
              <a:t>Klik på ikonet for at tilføje et billede</a:t>
            </a:r>
            <a:br>
              <a:rPr lang="da-DK" dirty="0"/>
            </a:br>
            <a:br>
              <a:rPr lang="da-DK" dirty="0"/>
            </a:br>
            <a:endParaRPr lang="da-DK" dirty="0"/>
          </a:p>
        </p:txBody>
      </p:sp>
    </p:spTree>
    <p:extLst>
      <p:ext uri="{BB962C8B-B14F-4D97-AF65-F5344CB8AC3E}">
        <p14:creationId xmlns:p14="http://schemas.microsoft.com/office/powerpoint/2010/main" val="5245824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verskrift og 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baseline="0"/>
            </a:lvl1pPr>
          </a:lstStyle>
          <a:p>
            <a:r>
              <a:rPr lang="da-DK" dirty="0"/>
              <a:t>Skriv overskrift her</a:t>
            </a:r>
          </a:p>
        </p:txBody>
      </p:sp>
      <p:sp>
        <p:nvSpPr>
          <p:cNvPr id="3" name="Pladsholder til indhold 2"/>
          <p:cNvSpPr>
            <a:spLocks noGrp="1" noChangeAspect="1"/>
          </p:cNvSpPr>
          <p:nvPr>
            <p:ph sz="half" idx="1" hasCustomPrompt="1"/>
          </p:nvPr>
        </p:nvSpPr>
        <p:spPr>
          <a:xfrm>
            <a:off x="720000" y="2159502"/>
            <a:ext cx="4860000" cy="4032000"/>
          </a:xfrm>
        </p:spPr>
        <p:txBody>
          <a:bodyPr anchor="t" anchorCtr="0"/>
          <a:lstStyle>
            <a:lvl1pPr>
              <a:defRPr sz="3200"/>
            </a:lvl1pPr>
            <a:lvl2pPr marL="628650" indent="-271463">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0"/>
            <a:r>
              <a:rPr lang="da-DK" altLang="da-DK" dirty="0"/>
              <a:t>Skriv tekst eller klik </a:t>
            </a:r>
            <a:br>
              <a:rPr lang="da-DK" altLang="da-DK" dirty="0"/>
            </a:br>
            <a:r>
              <a:rPr lang="da-DK" altLang="da-DK" dirty="0"/>
              <a:t>på ikon for at tilføje indhold</a:t>
            </a:r>
          </a:p>
        </p:txBody>
      </p:sp>
      <p:sp>
        <p:nvSpPr>
          <p:cNvPr id="6" name="Pladsholder til indhold 2"/>
          <p:cNvSpPr>
            <a:spLocks noGrp="1" noChangeAspect="1"/>
          </p:cNvSpPr>
          <p:nvPr>
            <p:ph sz="half" idx="10" hasCustomPrompt="1"/>
          </p:nvPr>
        </p:nvSpPr>
        <p:spPr>
          <a:xfrm>
            <a:off x="5940000" y="2160000"/>
            <a:ext cx="4860000" cy="4032000"/>
          </a:xfrm>
        </p:spPr>
        <p:txBody>
          <a:bodyPr anchor="t" anchorCtr="0"/>
          <a:lstStyle>
            <a:lvl1pPr>
              <a:defRPr sz="3200"/>
            </a:lvl1pPr>
            <a:lvl2pPr marL="357188" indent="-357188">
              <a:defRPr sz="3200"/>
            </a:lvl2pPr>
            <a:lvl3pPr marL="985838" indent="-269875">
              <a:defRPr sz="2600"/>
            </a:lvl3pPr>
            <a:lvl4pPr marL="1343025" indent="-269875">
              <a:defRPr sz="2200"/>
            </a:lvl4pPr>
            <a:lvl5pPr marL="1701800" indent="-269875">
              <a:defRPr sz="1800"/>
            </a:lvl5pPr>
            <a:lvl6pPr>
              <a:defRPr sz="2400"/>
            </a:lvl6pPr>
            <a:lvl7pPr>
              <a:defRPr sz="2400"/>
            </a:lvl7pPr>
            <a:lvl8pPr>
              <a:defRPr sz="2400"/>
            </a:lvl8pPr>
            <a:lvl9pPr>
              <a:defRPr sz="2400"/>
            </a:lvl9pPr>
          </a:lstStyle>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2856958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Overskrift og tre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3" name="Pladsholder til indhold 2"/>
          <p:cNvSpPr>
            <a:spLocks noGrp="1"/>
          </p:cNvSpPr>
          <p:nvPr>
            <p:ph sz="half" idx="1" hasCustomPrompt="1"/>
          </p:nvPr>
        </p:nvSpPr>
        <p:spPr>
          <a:xfrm>
            <a:off x="720000" y="2159502"/>
            <a:ext cx="3240000" cy="4032000"/>
          </a:xfrm>
        </p:spPr>
        <p:txBody>
          <a:bodyPr anchor="t" anchorCtr="0"/>
          <a:lstStyle>
            <a:lvl1pPr marL="0" indent="0">
              <a:buNone/>
              <a:defRPr sz="2600"/>
            </a:lvl1pPr>
            <a:lvl2pPr marL="182563" indent="-182563">
              <a:defRPr sz="2600"/>
            </a:lvl2pPr>
            <a:lvl3pPr marL="1549361" indent="0">
              <a:buNone/>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5" name="Pladsholder til indhold 2"/>
          <p:cNvSpPr>
            <a:spLocks noGrp="1"/>
          </p:cNvSpPr>
          <p:nvPr>
            <p:ph sz="half" idx="10" hasCustomPrompt="1"/>
          </p:nvPr>
        </p:nvSpPr>
        <p:spPr>
          <a:xfrm>
            <a:off x="414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
        <p:nvSpPr>
          <p:cNvPr id="6" name="Pladsholder til indhold 2"/>
          <p:cNvSpPr>
            <a:spLocks noGrp="1"/>
          </p:cNvSpPr>
          <p:nvPr>
            <p:ph sz="half" idx="11" hasCustomPrompt="1"/>
          </p:nvPr>
        </p:nvSpPr>
        <p:spPr>
          <a:xfrm>
            <a:off x="7560000" y="2160000"/>
            <a:ext cx="3240000" cy="4032000"/>
          </a:xfrm>
        </p:spPr>
        <p:txBody>
          <a:bodyPr anchor="t" anchorCtr="0"/>
          <a:lstStyle>
            <a:lvl1pPr marL="0" indent="0">
              <a:buNone/>
              <a:defRPr sz="26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ltLang="da-DK" dirty="0"/>
              <a:t>Skriv tekst eller klik på ikon for at tilføje indhold</a:t>
            </a:r>
          </a:p>
          <a:p>
            <a:pPr lvl="0"/>
            <a:endParaRPr lang="da-DK" altLang="da-DK" dirty="0"/>
          </a:p>
        </p:txBody>
      </p:sp>
    </p:spTree>
    <p:extLst>
      <p:ext uri="{BB962C8B-B14F-4D97-AF65-F5344CB8AC3E}">
        <p14:creationId xmlns:p14="http://schemas.microsoft.com/office/powerpoint/2010/main" val="41668018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verskrift og tre bille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1188000"/>
            <a:ext cx="10080000" cy="900000"/>
          </a:xfrm>
        </p:spPr>
        <p:txBody>
          <a:bodyPr anchor="t" anchorCtr="0"/>
          <a:lstStyle>
            <a:lvl1pPr>
              <a:defRPr/>
            </a:lvl1pPr>
          </a:lstStyle>
          <a:p>
            <a:r>
              <a:rPr lang="da-DK" dirty="0"/>
              <a:t>Skriv overskrift her</a:t>
            </a:r>
          </a:p>
        </p:txBody>
      </p:sp>
      <p:sp>
        <p:nvSpPr>
          <p:cNvPr id="9" name="Pladsholder til billede 8"/>
          <p:cNvSpPr>
            <a:spLocks noGrp="1" noChangeAspect="1"/>
          </p:cNvSpPr>
          <p:nvPr>
            <p:ph type="pic" sz="quarter" idx="10" hasCustomPrompt="1"/>
          </p:nvPr>
        </p:nvSpPr>
        <p:spPr>
          <a:xfrm>
            <a:off x="72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1" hasCustomPrompt="1"/>
          </p:nvPr>
        </p:nvSpPr>
        <p:spPr>
          <a:xfrm>
            <a:off x="414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2" hasCustomPrompt="1"/>
          </p:nvPr>
        </p:nvSpPr>
        <p:spPr>
          <a:xfrm>
            <a:off x="7560000" y="2160000"/>
            <a:ext cx="3240000" cy="4032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0751757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re billeder - højformat">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6" name="Pladsholder til billede 8"/>
          <p:cNvSpPr>
            <a:spLocks noGrp="1" noChangeAspect="1"/>
          </p:cNvSpPr>
          <p:nvPr>
            <p:ph type="pic" sz="quarter" idx="11" hasCustomPrompt="1"/>
          </p:nvPr>
        </p:nvSpPr>
        <p:spPr>
          <a:xfrm>
            <a:off x="414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93055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dias_MIDTRØD">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tx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8866724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em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7" name="Pladsholder til billede 8"/>
          <p:cNvSpPr>
            <a:spLocks noGrp="1" noChangeAspect="1"/>
          </p:cNvSpPr>
          <p:nvPr>
            <p:ph type="pic" sz="quarter" idx="12" hasCustomPrompt="1"/>
          </p:nvPr>
        </p:nvSpPr>
        <p:spPr>
          <a:xfrm>
            <a:off x="7560000" y="576000"/>
            <a:ext cx="3240000" cy="594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39707252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ks billeder">
    <p:spTree>
      <p:nvGrpSpPr>
        <p:cNvPr id="1" name=""/>
        <p:cNvGrpSpPr/>
        <p:nvPr/>
      </p:nvGrpSpPr>
      <p:grpSpPr>
        <a:xfrm>
          <a:off x="0" y="0"/>
          <a:ext cx="0" cy="0"/>
          <a:chOff x="0" y="0"/>
          <a:chExt cx="0" cy="0"/>
        </a:xfrm>
      </p:grpSpPr>
      <p:sp>
        <p:nvSpPr>
          <p:cNvPr id="9" name="Pladsholder til billede 8"/>
          <p:cNvSpPr>
            <a:spLocks noGrp="1" noChangeAspect="1"/>
          </p:cNvSpPr>
          <p:nvPr>
            <p:ph type="pic" sz="quarter" idx="10" hasCustomPrompt="1"/>
          </p:nvPr>
        </p:nvSpPr>
        <p:spPr>
          <a:xfrm>
            <a:off x="72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5" name="Pladsholder til billede 8"/>
          <p:cNvSpPr>
            <a:spLocks noGrp="1" noChangeAspect="1"/>
          </p:cNvSpPr>
          <p:nvPr>
            <p:ph type="pic" sz="quarter" idx="13" hasCustomPrompt="1"/>
          </p:nvPr>
        </p:nvSpPr>
        <p:spPr>
          <a:xfrm>
            <a:off x="72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1" name="Pladsholder til billede 8"/>
          <p:cNvSpPr>
            <a:spLocks noGrp="1" noChangeAspect="1"/>
          </p:cNvSpPr>
          <p:nvPr>
            <p:ph type="pic" sz="quarter" idx="14" hasCustomPrompt="1"/>
          </p:nvPr>
        </p:nvSpPr>
        <p:spPr>
          <a:xfrm>
            <a:off x="414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2" name="Pladsholder til billede 8"/>
          <p:cNvSpPr>
            <a:spLocks noGrp="1" noChangeAspect="1"/>
          </p:cNvSpPr>
          <p:nvPr>
            <p:ph type="pic" sz="quarter" idx="15" hasCustomPrompt="1"/>
          </p:nvPr>
        </p:nvSpPr>
        <p:spPr>
          <a:xfrm>
            <a:off x="414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8" name="Pladsholder til billede 8"/>
          <p:cNvSpPr>
            <a:spLocks noGrp="1" noChangeAspect="1"/>
          </p:cNvSpPr>
          <p:nvPr>
            <p:ph type="pic" sz="quarter" idx="16" hasCustomPrompt="1"/>
          </p:nvPr>
        </p:nvSpPr>
        <p:spPr>
          <a:xfrm>
            <a:off x="7560000" y="57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
        <p:nvSpPr>
          <p:cNvPr id="10" name="Pladsholder til billede 8"/>
          <p:cNvSpPr>
            <a:spLocks noGrp="1" noChangeAspect="1"/>
          </p:cNvSpPr>
          <p:nvPr>
            <p:ph type="pic" sz="quarter" idx="17" hasCustomPrompt="1"/>
          </p:nvPr>
        </p:nvSpPr>
        <p:spPr>
          <a:xfrm>
            <a:off x="7560000" y="3636000"/>
            <a:ext cx="3240000" cy="2880000"/>
          </a:xfrm>
        </p:spPr>
        <p:txBody>
          <a:bodyPr/>
          <a:lstStyle>
            <a:lvl1pPr algn="ctr">
              <a:defRPr sz="1200"/>
            </a:lvl1pPr>
          </a:lstStyle>
          <a:p>
            <a:r>
              <a:rPr lang="da-DK" dirty="0"/>
              <a:t>Klik på ikonet for </a:t>
            </a:r>
            <a:br>
              <a:rPr lang="da-DK" dirty="0"/>
            </a:br>
            <a:r>
              <a:rPr lang="da-DK" dirty="0"/>
              <a:t>at tilføje et billede</a:t>
            </a:r>
            <a:br>
              <a:rPr lang="da-DK" dirty="0"/>
            </a:br>
            <a:br>
              <a:rPr lang="da-DK" dirty="0"/>
            </a:br>
            <a:br>
              <a:rPr lang="da-DK" dirty="0"/>
            </a:br>
            <a:br>
              <a:rPr lang="da-DK" dirty="0"/>
            </a:br>
            <a:br>
              <a:rPr lang="da-DK" dirty="0"/>
            </a:br>
            <a:endParaRPr lang="da-DK" dirty="0"/>
          </a:p>
        </p:txBody>
      </p:sp>
    </p:spTree>
    <p:extLst>
      <p:ext uri="{BB962C8B-B14F-4D97-AF65-F5344CB8AC3E}">
        <p14:creationId xmlns:p14="http://schemas.microsoft.com/office/powerpoint/2010/main" val="263327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dias_LYSGRØN">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1"/>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09291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eldias_ORANGE">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3"/>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172912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dias_PETROL">
    <p:spTree>
      <p:nvGrpSpPr>
        <p:cNvPr id="1" name=""/>
        <p:cNvGrpSpPr/>
        <p:nvPr/>
      </p:nvGrpSpPr>
      <p:grpSpPr>
        <a:xfrm>
          <a:off x="0" y="0"/>
          <a:ext cx="0" cy="0"/>
          <a:chOff x="0" y="0"/>
          <a:chExt cx="0" cy="0"/>
        </a:xfrm>
      </p:grpSpPr>
      <p:sp>
        <p:nvSpPr>
          <p:cNvPr id="2" name="Rektangel 1"/>
          <p:cNvSpPr>
            <a:spLocks noChangeAspect="1"/>
          </p:cNvSpPr>
          <p:nvPr/>
        </p:nvSpPr>
        <p:spPr>
          <a:xfrm>
            <a:off x="0" y="576000"/>
            <a:ext cx="12190413" cy="5940000"/>
          </a:xfrm>
          <a:prstGeom prst="rect">
            <a:avLst/>
          </a:prstGeom>
          <a:solidFill>
            <a:schemeClr val="accent2"/>
          </a:solidFill>
          <a:ln w="152400" cap="rnd">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39024" name="Rectangle 112"/>
          <p:cNvSpPr>
            <a:spLocks noGrp="1" noChangeAspect="1" noChangeArrowheads="1"/>
          </p:cNvSpPr>
          <p:nvPr>
            <p:ph type="ctrTitle" sz="quarter" hasCustomPrompt="1"/>
          </p:nvPr>
        </p:nvSpPr>
        <p:spPr>
          <a:xfrm>
            <a:off x="1080000" y="3600000"/>
            <a:ext cx="9720000" cy="1440196"/>
          </a:xfrm>
        </p:spPr>
        <p:txBody>
          <a:bodyPr/>
          <a:lstStyle>
            <a:lvl1pPr>
              <a:lnSpc>
                <a:spcPct val="100000"/>
              </a:lnSpc>
              <a:spcAft>
                <a:spcPct val="20000"/>
              </a:spcAft>
              <a:defRPr sz="5000">
                <a:solidFill>
                  <a:schemeClr val="bg1"/>
                </a:solidFill>
              </a:defRPr>
            </a:lvl1pPr>
          </a:lstStyle>
          <a:p>
            <a:pPr lvl="0"/>
            <a:r>
              <a:rPr lang="da-DK" altLang="da-DK" noProof="0" dirty="0"/>
              <a:t>Skriv titel her</a:t>
            </a:r>
          </a:p>
        </p:txBody>
      </p:sp>
      <p:sp>
        <p:nvSpPr>
          <p:cNvPr id="39025" name="Rectangle 113"/>
          <p:cNvSpPr>
            <a:spLocks noGrp="1" noChangeAspect="1" noChangeArrowheads="1"/>
          </p:cNvSpPr>
          <p:nvPr>
            <p:ph type="subTitle" sz="quarter" idx="1" hasCustomPrompt="1"/>
          </p:nvPr>
        </p:nvSpPr>
        <p:spPr>
          <a:xfrm>
            <a:off x="1080000" y="5112000"/>
            <a:ext cx="9720000" cy="719305"/>
          </a:xfrm>
        </p:spPr>
        <p:txBody>
          <a:bodyPr anchor="t"/>
          <a:lstStyle>
            <a:lvl1pPr marL="0" indent="0">
              <a:buFont typeface="Wingdings" pitchFamily="2" charset="2"/>
              <a:buNone/>
              <a:defRPr sz="2600"/>
            </a:lvl1pPr>
          </a:lstStyle>
          <a:p>
            <a:pPr lvl="0"/>
            <a:r>
              <a:rPr lang="da-DK" altLang="da-DK" noProof="0" dirty="0"/>
              <a:t>Skriv undertitel her</a:t>
            </a:r>
          </a:p>
        </p:txBody>
      </p:sp>
    </p:spTree>
    <p:extLst>
      <p:ext uri="{BB962C8B-B14F-4D97-AF65-F5344CB8AC3E}">
        <p14:creationId xmlns:p14="http://schemas.microsoft.com/office/powerpoint/2010/main" val="208575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verskrift og indhold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a:buClr>
                <a:schemeClr val="bg1"/>
              </a:buCl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spTree>
    <p:extLst>
      <p:ext uri="{BB962C8B-B14F-4D97-AF65-F5344CB8AC3E}">
        <p14:creationId xmlns:p14="http://schemas.microsoft.com/office/powerpoint/2010/main" val="2430491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verskrift og tekst bullit-form_HVID">
    <p:spTree>
      <p:nvGrpSpPr>
        <p:cNvPr id="1" name=""/>
        <p:cNvGrpSpPr/>
        <p:nvPr/>
      </p:nvGrpSpPr>
      <p:grpSpPr>
        <a:xfrm>
          <a:off x="0" y="0"/>
          <a:ext cx="0" cy="0"/>
          <a:chOff x="0" y="0"/>
          <a:chExt cx="0" cy="0"/>
        </a:xfrm>
      </p:grpSpPr>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lvl1pPr>
          </a:lstStyle>
          <a:p>
            <a:pPr lvl="0"/>
            <a:r>
              <a:rPr lang="da-DK" altLang="da-DK" dirty="0"/>
              <a:t>Skriv overskrift her</a:t>
            </a:r>
          </a:p>
        </p:txBody>
      </p:sp>
      <p:sp>
        <p:nvSpPr>
          <p:cNvPr id="5" name="Pladsholder til indhold 2"/>
          <p:cNvSpPr>
            <a:spLocks noGrp="1"/>
          </p:cNvSpPr>
          <p:nvPr>
            <p:ph idx="1" hasCustomPrompt="1"/>
          </p:nvPr>
        </p:nvSpPr>
        <p:spPr>
          <a:xfrm>
            <a:off x="719906" y="2159502"/>
            <a:ext cx="10078688" cy="4032000"/>
          </a:xfrm>
        </p:spPr>
        <p:txBody>
          <a:bodyPr/>
          <a:lstStyle>
            <a:lvl1pPr marL="457200" indent="-457200">
              <a:buClr>
                <a:schemeClr val="accent3"/>
              </a:buClr>
              <a:buFont typeface="Wingdings" panose="05000000000000000000" pitchFamily="2" charset="2"/>
              <a:buChar char="§"/>
              <a:defRPr/>
            </a:lvl1pPr>
            <a:lvl2pPr>
              <a:buClr>
                <a:schemeClr val="accent3"/>
              </a:buClr>
              <a:defRPr/>
            </a:lvl2pPr>
            <a:lvl3pPr>
              <a:buClr>
                <a:schemeClr val="accent3"/>
              </a:buClr>
              <a:defRPr/>
            </a:lvl3pPr>
            <a:lvl4pPr>
              <a:buClr>
                <a:schemeClr val="accent3"/>
              </a:buClr>
              <a:defRPr/>
            </a:lvl4pPr>
            <a:lvl5pPr marL="3160111" indent="-285750">
              <a:buClr>
                <a:schemeClr val="accent3"/>
              </a:buClr>
              <a:buFont typeface="Wingdings" panose="05000000000000000000" pitchFamily="2" charset="2"/>
              <a:buChar char="§"/>
              <a:defRPr/>
            </a:lvl5pPr>
          </a:lstStyle>
          <a:p>
            <a:pPr lvl="0"/>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Tree>
    <p:extLst>
      <p:ext uri="{BB962C8B-B14F-4D97-AF65-F5344CB8AC3E}">
        <p14:creationId xmlns:p14="http://schemas.microsoft.com/office/powerpoint/2010/main" val="166450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verskrift og indhold_MIDTLYS">
    <p:spTree>
      <p:nvGrpSpPr>
        <p:cNvPr id="1" name=""/>
        <p:cNvGrpSpPr/>
        <p:nvPr/>
      </p:nvGrpSpPr>
      <p:grpSpPr>
        <a:xfrm>
          <a:off x="0" y="0"/>
          <a:ext cx="0" cy="0"/>
          <a:chOff x="0" y="0"/>
          <a:chExt cx="0" cy="0"/>
        </a:xfrm>
      </p:grpSpPr>
      <p:sp>
        <p:nvSpPr>
          <p:cNvPr id="5" name="Rektangel 4"/>
          <p:cNvSpPr/>
          <p:nvPr userDrawn="1"/>
        </p:nvSpPr>
        <p:spPr>
          <a:xfrm>
            <a:off x="0" y="576000"/>
            <a:ext cx="12190413" cy="5940000"/>
          </a:xfrm>
          <a:prstGeom prst="rect">
            <a:avLst/>
          </a:prstGeom>
          <a:solidFill>
            <a:schemeClr val="tx1"/>
          </a:solidFill>
          <a:ln w="152400" cap="rnd">
            <a:solidFill>
              <a:srgbClr val="F4BC30"/>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da-DK" dirty="0">
              <a:solidFill>
                <a:srgbClr val="3F3018"/>
              </a:solidFill>
            </a:endParaRPr>
          </a:p>
        </p:txBody>
      </p:sp>
      <p:sp>
        <p:nvSpPr>
          <p:cNvPr id="4" name="Rectangle 4"/>
          <p:cNvSpPr>
            <a:spLocks noGrp="1" noChangeArrowheads="1"/>
          </p:cNvSpPr>
          <p:nvPr>
            <p:ph type="title" hasCustomPrompt="1"/>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defRPr>
                <a:solidFill>
                  <a:srgbClr val="F4BC30"/>
                </a:solidFill>
              </a:defRPr>
            </a:lvl1pPr>
          </a:lstStyle>
          <a:p>
            <a:pPr lvl="0"/>
            <a:r>
              <a:rPr lang="da-DK" altLang="da-DK" dirty="0"/>
              <a:t>Skriv overskrift her</a:t>
            </a:r>
          </a:p>
        </p:txBody>
      </p:sp>
      <p:sp>
        <p:nvSpPr>
          <p:cNvPr id="3" name="Pladsholder til indhold 2"/>
          <p:cNvSpPr>
            <a:spLocks noGrp="1"/>
          </p:cNvSpPr>
          <p:nvPr>
            <p:ph idx="1" hasCustomPrompt="1"/>
          </p:nvPr>
        </p:nvSpPr>
        <p:spPr/>
        <p:txBody>
          <a:bodyPr/>
          <a:lstStyle>
            <a:lvl1pPr>
              <a:buClr>
                <a:schemeClr val="accent6"/>
              </a:buClr>
              <a:defRPr/>
            </a:lvl1pPr>
            <a:lvl2pPr>
              <a:buClr>
                <a:schemeClr val="accent6"/>
              </a:buClr>
              <a:defRPr/>
            </a:lvl2pPr>
            <a:lvl3pPr>
              <a:buClr>
                <a:schemeClr val="accent6"/>
              </a:buClr>
              <a:defRPr/>
            </a:lvl3pPr>
            <a:lvl4pPr>
              <a:buClr>
                <a:schemeClr val="accent6"/>
              </a:buClr>
              <a:defRPr/>
            </a:lvl4pPr>
            <a:lvl5pPr>
              <a:buClr>
                <a:schemeClr val="accent6"/>
              </a:buClr>
              <a:defRPr/>
            </a:lvl5pPr>
          </a:lstStyle>
          <a:p>
            <a:pPr lvl="0"/>
            <a:r>
              <a:rPr lang="da-DK" altLang="da-DK" dirty="0"/>
              <a:t>Skriv tekst eller klik på ikon for at tilføje indhold</a:t>
            </a:r>
            <a:br>
              <a:rPr lang="da-DK" altLang="da-DK" dirty="0"/>
            </a:br>
            <a:br>
              <a:rPr lang="da-DK" altLang="da-DK" dirty="0"/>
            </a:br>
            <a:br>
              <a:rPr lang="da-DK" altLang="da-DK" dirty="0"/>
            </a:br>
            <a:endParaRPr lang="da-DK" altLang="da-DK" dirty="0"/>
          </a:p>
        </p:txBody>
      </p:sp>
      <p:pic>
        <p:nvPicPr>
          <p:cNvPr id="2" name="Billede 5" descr="cid:image002.png@01D8FA87.DA4E6790">
            <a:extLst>
              <a:ext uri="{FF2B5EF4-FFF2-40B4-BE49-F238E27FC236}">
                <a16:creationId xmlns:a16="http://schemas.microsoft.com/office/drawing/2014/main" id="{A6CABCCC-F3EC-A907-38ED-81772E8F8C65}"/>
              </a:ext>
            </a:extLst>
          </p:cNvPr>
          <p:cNvPicPr/>
          <p:nvPr userDrawn="1"/>
        </p:nvPicPr>
        <p:blipFill rotWithShape="1">
          <a:blip r:embed="rId2" r:link="rId3">
            <a:extLst>
              <a:ext uri="{28A0092B-C50C-407E-A947-70E740481C1C}">
                <a14:useLocalDpi xmlns:a14="http://schemas.microsoft.com/office/drawing/2010/main" val="0"/>
              </a:ext>
            </a:extLst>
          </a:blip>
          <a:srcRect t="-1" b="6282"/>
          <a:stretch>
            <a:fillRect/>
          </a:stretch>
        </p:blipFill>
        <p:spPr bwMode="auto">
          <a:xfrm>
            <a:off x="10982969" y="0"/>
            <a:ext cx="1304925" cy="1080120"/>
          </a:xfrm>
          <a:prstGeom prst="rect">
            <a:avLst/>
          </a:prstGeom>
          <a:noFill/>
          <a:ln>
            <a:noFill/>
          </a:ln>
        </p:spPr>
      </p:pic>
    </p:spTree>
    <p:extLst>
      <p:ext uri="{BB962C8B-B14F-4D97-AF65-F5344CB8AC3E}">
        <p14:creationId xmlns:p14="http://schemas.microsoft.com/office/powerpoint/2010/main" val="87469014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ChangeAspect="1" noChangeArrowheads="1"/>
          </p:cNvSpPr>
          <p:nvPr>
            <p:ph type="title"/>
          </p:nvPr>
        </p:nvSpPr>
        <p:spPr bwMode="auto">
          <a:xfrm>
            <a:off x="719906" y="1188000"/>
            <a:ext cx="10078688" cy="9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a-DK" altLang="da-DK" dirty="0"/>
              <a:t>Skriv overskrift her</a:t>
            </a:r>
          </a:p>
        </p:txBody>
      </p:sp>
      <p:sp>
        <p:nvSpPr>
          <p:cNvPr id="37893" name="Rectangle 5"/>
          <p:cNvSpPr>
            <a:spLocks noGrp="1" noChangeAspect="1" noChangeArrowheads="1"/>
          </p:cNvSpPr>
          <p:nvPr>
            <p:ph type="body" idx="1"/>
          </p:nvPr>
        </p:nvSpPr>
        <p:spPr bwMode="auto">
          <a:xfrm>
            <a:off x="719906" y="2159502"/>
            <a:ext cx="10078688" cy="4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da-DK" altLang="da-DK" dirty="0"/>
              <a:t>Skriv tekst</a:t>
            </a:r>
          </a:p>
          <a:p>
            <a:pPr lvl="1"/>
            <a:r>
              <a:rPr lang="da-DK" altLang="da-DK" dirty="0"/>
              <a:t>skriv tekst i </a:t>
            </a:r>
            <a:r>
              <a:rPr lang="da-DK" altLang="da-DK" dirty="0" err="1"/>
              <a:t>bullit</a:t>
            </a:r>
            <a:r>
              <a:rPr lang="da-DK" altLang="da-DK" dirty="0"/>
              <a:t>-form</a:t>
            </a:r>
          </a:p>
          <a:p>
            <a:pPr lvl="2"/>
            <a:r>
              <a:rPr lang="da-DK" altLang="da-DK" dirty="0"/>
              <a:t>andet niveau</a:t>
            </a:r>
          </a:p>
          <a:p>
            <a:pPr lvl="3"/>
            <a:r>
              <a:rPr lang="da-DK" altLang="da-DK" dirty="0"/>
              <a:t>tredje niveau</a:t>
            </a:r>
          </a:p>
          <a:p>
            <a:pPr lvl="4"/>
            <a:r>
              <a:rPr lang="da-DK" altLang="da-DK" dirty="0"/>
              <a:t>fjerde niveau</a:t>
            </a:r>
          </a:p>
        </p:txBody>
      </p:sp>
      <p:sp>
        <p:nvSpPr>
          <p:cNvPr id="26" name="Rectangle 7"/>
          <p:cNvSpPr txBox="1">
            <a:spLocks noChangeArrowheads="1"/>
          </p:cNvSpPr>
          <p:nvPr/>
        </p:nvSpPr>
        <p:spPr bwMode="auto">
          <a:xfrm>
            <a:off x="8964000" y="6444000"/>
            <a:ext cx="3098397" cy="308046"/>
          </a:xfrm>
          <a:prstGeom prst="rect">
            <a:avLst/>
          </a:prstGeom>
          <a:noFill/>
          <a:ln>
            <a:noFill/>
          </a:ln>
          <a:effectLst/>
        </p:spPr>
        <p:txBody>
          <a:bodyPr vert="horz" wrap="square" lIns="0" tIns="0" rIns="0" bIns="0" numCol="1" anchor="b" anchorCtr="0" compatLnSpc="1">
            <a:prstTxWarp prst="textNoShape">
              <a:avLst/>
            </a:prstTxWarp>
          </a:bodyPr>
          <a:lstStyle>
            <a:defPPr>
              <a:defRPr lang="da-DK"/>
            </a:defPPr>
            <a:lvl1pPr marL="0" algn="r" defTabSz="914400" rtl="0" eaLnBrk="0" latinLnBrk="0" hangingPunct="0">
              <a:defRPr sz="900" b="1"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da-DK" altLang="da-DK" sz="800" b="1" dirty="0">
                <a:solidFill>
                  <a:schemeClr val="bg2"/>
                </a:solidFill>
              </a:rPr>
              <a:t>Socialområdet og Region Midtjylland</a:t>
            </a:r>
          </a:p>
        </p:txBody>
      </p:sp>
      <p:pic>
        <p:nvPicPr>
          <p:cNvPr id="2" name="Billede 1"/>
          <p:cNvPicPr preferRelativeResize="0">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11232000" y="108000"/>
            <a:ext cx="841358" cy="405577"/>
          </a:xfrm>
          <a:prstGeom prst="rect">
            <a:avLst/>
          </a:prstGeom>
        </p:spPr>
      </p:pic>
    </p:spTree>
    <p:extLst>
      <p:ext uri="{BB962C8B-B14F-4D97-AF65-F5344CB8AC3E}">
        <p14:creationId xmlns:p14="http://schemas.microsoft.com/office/powerpoint/2010/main" val="4160304995"/>
      </p:ext>
    </p:extLst>
  </p:cSld>
  <p:clrMap bg1="lt1" tx1="dk1" bg2="lt2" tx2="dk2" accent1="accent1" accent2="accent2" accent3="accent3" accent4="accent4" accent5="accent5" accent6="accent6" hlink="hlink" folHlink="folHlink"/>
  <p:sldLayoutIdLst>
    <p:sldLayoutId id="2147483836" r:id="rId1"/>
    <p:sldLayoutId id="2147483870" r:id="rId2"/>
    <p:sldLayoutId id="2147483862" r:id="rId3"/>
    <p:sldLayoutId id="2147483853" r:id="rId4"/>
    <p:sldLayoutId id="2147483852" r:id="rId5"/>
    <p:sldLayoutId id="2147483861" r:id="rId6"/>
    <p:sldLayoutId id="2147483837" r:id="rId7"/>
    <p:sldLayoutId id="2147483860" r:id="rId8"/>
    <p:sldLayoutId id="2147483851" r:id="rId9"/>
    <p:sldLayoutId id="2147483871" r:id="rId10"/>
    <p:sldLayoutId id="2147483869" r:id="rId11"/>
    <p:sldLayoutId id="2147483850" r:id="rId12"/>
    <p:sldLayoutId id="2147483868" r:id="rId13"/>
    <p:sldLayoutId id="2147483854" r:id="rId14"/>
    <p:sldLayoutId id="2147483867" r:id="rId15"/>
    <p:sldLayoutId id="2147483842" r:id="rId16"/>
    <p:sldLayoutId id="2147483838" r:id="rId17"/>
    <p:sldLayoutId id="2147483849" r:id="rId18"/>
    <p:sldLayoutId id="2147483839" r:id="rId19"/>
    <p:sldLayoutId id="2147483840" r:id="rId20"/>
    <p:sldLayoutId id="2147483844" r:id="rId21"/>
    <p:sldLayoutId id="2147483845" r:id="rId22"/>
    <p:sldLayoutId id="2147483855" r:id="rId23"/>
    <p:sldLayoutId id="2147483857" r:id="rId24"/>
    <p:sldLayoutId id="2147483859" r:id="rId25"/>
    <p:sldLayoutId id="2147483846" r:id="rId26"/>
    <p:sldLayoutId id="2147483856" r:id="rId27"/>
    <p:sldLayoutId id="2147483863" r:id="rId28"/>
    <p:sldLayoutId id="2147483864" r:id="rId29"/>
    <p:sldLayoutId id="2147483865" r:id="rId30"/>
    <p:sldLayoutId id="2147483866" r:id="rId31"/>
  </p:sldLayoutIdLst>
  <p:txStyles>
    <p:titleStyle>
      <a:lvl1pPr algn="l" rtl="0" eaLnBrk="1" fontAlgn="base" hangingPunct="1">
        <a:lnSpc>
          <a:spcPct val="80000"/>
        </a:lnSpc>
        <a:spcBef>
          <a:spcPct val="0"/>
        </a:spcBef>
        <a:spcAft>
          <a:spcPct val="0"/>
        </a:spcAft>
        <a:defRPr sz="3600" b="1" baseline="0">
          <a:solidFill>
            <a:srgbClr val="F2B10F"/>
          </a:solidFill>
          <a:latin typeface="+mj-lt"/>
          <a:ea typeface="+mj-ea"/>
          <a:cs typeface="+mj-cs"/>
        </a:defRPr>
      </a:lvl1pPr>
      <a:lvl2pPr algn="l" rtl="0" eaLnBrk="1" fontAlgn="base" hangingPunct="1">
        <a:lnSpc>
          <a:spcPct val="80000"/>
        </a:lnSpc>
        <a:spcBef>
          <a:spcPct val="0"/>
        </a:spcBef>
        <a:spcAft>
          <a:spcPct val="0"/>
        </a:spcAft>
        <a:defRPr sz="4000" b="1">
          <a:solidFill>
            <a:srgbClr val="3F3018"/>
          </a:solidFill>
          <a:latin typeface="Verdana" pitchFamily="34" charset="0"/>
        </a:defRPr>
      </a:lvl2pPr>
      <a:lvl3pPr algn="l" rtl="0" eaLnBrk="1" fontAlgn="base" hangingPunct="1">
        <a:lnSpc>
          <a:spcPct val="80000"/>
        </a:lnSpc>
        <a:spcBef>
          <a:spcPct val="0"/>
        </a:spcBef>
        <a:spcAft>
          <a:spcPct val="0"/>
        </a:spcAft>
        <a:defRPr sz="4000" b="1">
          <a:solidFill>
            <a:srgbClr val="3F3018"/>
          </a:solidFill>
          <a:latin typeface="Verdana" pitchFamily="34" charset="0"/>
        </a:defRPr>
      </a:lvl3pPr>
      <a:lvl4pPr algn="l" rtl="0" eaLnBrk="1" fontAlgn="base" hangingPunct="1">
        <a:lnSpc>
          <a:spcPct val="80000"/>
        </a:lnSpc>
        <a:spcBef>
          <a:spcPct val="0"/>
        </a:spcBef>
        <a:spcAft>
          <a:spcPct val="0"/>
        </a:spcAft>
        <a:defRPr sz="4000" b="1">
          <a:solidFill>
            <a:srgbClr val="3F3018"/>
          </a:solidFill>
          <a:latin typeface="Verdana" pitchFamily="34" charset="0"/>
        </a:defRPr>
      </a:lvl4pPr>
      <a:lvl5pPr algn="l" rtl="0" eaLnBrk="1" fontAlgn="base" hangingPunct="1">
        <a:lnSpc>
          <a:spcPct val="80000"/>
        </a:lnSpc>
        <a:spcBef>
          <a:spcPct val="0"/>
        </a:spcBef>
        <a:spcAft>
          <a:spcPct val="0"/>
        </a:spcAft>
        <a:defRPr sz="4000" b="1">
          <a:solidFill>
            <a:srgbClr val="3F3018"/>
          </a:solidFill>
          <a:latin typeface="Verdana" pitchFamily="34" charset="0"/>
        </a:defRPr>
      </a:lvl5pPr>
      <a:lvl6pPr marL="609585" algn="l" rtl="0" eaLnBrk="1" fontAlgn="base" hangingPunct="1">
        <a:lnSpc>
          <a:spcPct val="80000"/>
        </a:lnSpc>
        <a:spcBef>
          <a:spcPct val="0"/>
        </a:spcBef>
        <a:spcAft>
          <a:spcPct val="0"/>
        </a:spcAft>
        <a:defRPr sz="4000" b="1">
          <a:solidFill>
            <a:srgbClr val="3F3018"/>
          </a:solidFill>
          <a:latin typeface="Verdana" pitchFamily="34" charset="0"/>
        </a:defRPr>
      </a:lvl6pPr>
      <a:lvl7pPr marL="1219170" algn="l" rtl="0" eaLnBrk="1" fontAlgn="base" hangingPunct="1">
        <a:lnSpc>
          <a:spcPct val="80000"/>
        </a:lnSpc>
        <a:spcBef>
          <a:spcPct val="0"/>
        </a:spcBef>
        <a:spcAft>
          <a:spcPct val="0"/>
        </a:spcAft>
        <a:defRPr sz="4000" b="1">
          <a:solidFill>
            <a:srgbClr val="3F3018"/>
          </a:solidFill>
          <a:latin typeface="Verdana" pitchFamily="34" charset="0"/>
        </a:defRPr>
      </a:lvl7pPr>
      <a:lvl8pPr marL="1828754" algn="l" rtl="0" eaLnBrk="1" fontAlgn="base" hangingPunct="1">
        <a:lnSpc>
          <a:spcPct val="80000"/>
        </a:lnSpc>
        <a:spcBef>
          <a:spcPct val="0"/>
        </a:spcBef>
        <a:spcAft>
          <a:spcPct val="0"/>
        </a:spcAft>
        <a:defRPr sz="4000" b="1">
          <a:solidFill>
            <a:srgbClr val="3F3018"/>
          </a:solidFill>
          <a:latin typeface="Verdana" pitchFamily="34" charset="0"/>
        </a:defRPr>
      </a:lvl8pPr>
      <a:lvl9pPr marL="2438339" algn="l" rtl="0" eaLnBrk="1" fontAlgn="base" hangingPunct="1">
        <a:lnSpc>
          <a:spcPct val="80000"/>
        </a:lnSpc>
        <a:spcBef>
          <a:spcPct val="0"/>
        </a:spcBef>
        <a:spcAft>
          <a:spcPct val="0"/>
        </a:spcAft>
        <a:defRPr sz="4000" b="1">
          <a:solidFill>
            <a:srgbClr val="3F3018"/>
          </a:solidFill>
          <a:latin typeface="Verdana" pitchFamily="34" charset="0"/>
        </a:defRPr>
      </a:lvl9pPr>
    </p:titleStyle>
    <p:bodyStyle>
      <a:lvl1pPr marL="0" marR="0" indent="0" algn="l" defTabSz="914400" rtl="0" eaLnBrk="1" fontAlgn="base" latinLnBrk="0" hangingPunct="1">
        <a:lnSpc>
          <a:spcPct val="100000"/>
        </a:lnSpc>
        <a:spcBef>
          <a:spcPct val="0"/>
        </a:spcBef>
        <a:spcAft>
          <a:spcPct val="20000"/>
        </a:spcAft>
        <a:buClr>
          <a:schemeClr val="accent3"/>
        </a:buClr>
        <a:buSzTx/>
        <a:buFont typeface="Wingdings" pitchFamily="2" charset="2"/>
        <a:buNone/>
        <a:tabLst/>
        <a:defRPr sz="3200">
          <a:solidFill>
            <a:schemeClr val="tx1"/>
          </a:solidFill>
          <a:latin typeface="+mn-lt"/>
          <a:ea typeface="+mn-ea"/>
          <a:cs typeface="+mn-cs"/>
        </a:defRPr>
      </a:lvl1pPr>
      <a:lvl2pPr marL="1198003" indent="-364058" algn="l" rtl="0" eaLnBrk="1" fontAlgn="base" hangingPunct="1">
        <a:spcBef>
          <a:spcPct val="0"/>
        </a:spcBef>
        <a:spcAft>
          <a:spcPct val="20000"/>
        </a:spcAft>
        <a:buClr>
          <a:srgbClr val="000000"/>
        </a:buClr>
        <a:buFont typeface="Wingdings" pitchFamily="2" charset="2"/>
        <a:buChar char="§"/>
        <a:defRPr sz="3200">
          <a:solidFill>
            <a:schemeClr val="tx1"/>
          </a:solidFill>
          <a:latin typeface="+mn-lt"/>
        </a:defRPr>
      </a:lvl2pPr>
      <a:lvl3pPr marL="1790655" indent="-241294" algn="l" rtl="0" eaLnBrk="1" fontAlgn="base" hangingPunct="1">
        <a:spcBef>
          <a:spcPct val="0"/>
        </a:spcBef>
        <a:spcAft>
          <a:spcPct val="20000"/>
        </a:spcAft>
        <a:buClr>
          <a:srgbClr val="000000"/>
        </a:buClr>
        <a:buFont typeface="Wingdings" pitchFamily="2" charset="2"/>
        <a:buChar char="§"/>
        <a:defRPr sz="2600">
          <a:solidFill>
            <a:schemeClr val="tx1"/>
          </a:solidFill>
          <a:latin typeface="+mn-lt"/>
        </a:defRPr>
      </a:lvl3pPr>
      <a:lvl4pPr marL="2523004" indent="-243411" algn="l" rtl="0" eaLnBrk="1" fontAlgn="base" hangingPunct="1">
        <a:spcBef>
          <a:spcPct val="0"/>
        </a:spcBef>
        <a:spcAft>
          <a:spcPct val="20000"/>
        </a:spcAft>
        <a:buClr>
          <a:srgbClr val="000000"/>
        </a:buClr>
        <a:buFont typeface="Wingdings" pitchFamily="2" charset="2"/>
        <a:buChar char="§"/>
        <a:defRPr sz="2200">
          <a:solidFill>
            <a:schemeClr val="tx1"/>
          </a:solidFill>
          <a:latin typeface="+mn-lt"/>
        </a:defRPr>
      </a:lvl4pPr>
      <a:lvl5pPr marL="3109306" indent="-234945" algn="l" rtl="0" eaLnBrk="1" fontAlgn="base" hangingPunct="1">
        <a:spcBef>
          <a:spcPct val="0"/>
        </a:spcBef>
        <a:spcAft>
          <a:spcPct val="20000"/>
        </a:spcAft>
        <a:buClr>
          <a:srgbClr val="000000"/>
        </a:buClr>
        <a:buFont typeface="Wingdings" pitchFamily="2" charset="2"/>
        <a:buChar char="§"/>
        <a:defRPr sz="1800">
          <a:solidFill>
            <a:schemeClr val="tx1"/>
          </a:solidFill>
          <a:latin typeface="+mn-lt"/>
        </a:defRPr>
      </a:lvl5pPr>
      <a:lvl6pPr marL="371889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6pPr>
      <a:lvl7pPr marL="4328476"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7pPr>
      <a:lvl8pPr marL="4938061"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8pPr>
      <a:lvl9pPr marL="5547645" indent="-234945" algn="l" rtl="0" eaLnBrk="1" fontAlgn="base" hangingPunct="1">
        <a:spcBef>
          <a:spcPct val="0"/>
        </a:spcBef>
        <a:spcAft>
          <a:spcPct val="20000"/>
        </a:spcAft>
        <a:buClr>
          <a:schemeClr val="accent2"/>
        </a:buClr>
        <a:buFont typeface="Wingdings" pitchFamily="2" charset="2"/>
        <a:buChar char="§"/>
        <a:defRPr sz="1900">
          <a:solidFill>
            <a:schemeClr val="tx1"/>
          </a:solidFill>
          <a:latin typeface="+mn-lt"/>
        </a:defRPr>
      </a:lvl9pPr>
    </p:bodyStyle>
    <p:otherStyle>
      <a:defPPr>
        <a:defRPr lang="da-DK"/>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cid:image002.png@01D8FA87.DA4E67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www.godtarbejdsmiljo.dk/trivsel/social-kapital/arbejdsfaellesskabet/staerkere-sammen-brikker-til-et-velfungerende-arbejdsfaellesskab"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rigshospitalet.dk/for-fagfolk/viden/arbejdsmiljoe-og-ledelse/Documents/psykologsisk-tryghed-guide-0320-web.pdf" TargetMode="External"/><Relationship Id="rId5" Type="http://schemas.openxmlformats.org/officeDocument/2006/relationships/hyperlink" Target="https://www.lederweb.dk/artikler/7-raad-saadan-skaber-du-psykologisk-tryghed/" TargetMode="External"/><Relationship Id="rId4" Type="http://schemas.openxmlformats.org/officeDocument/2006/relationships/hyperlink" Target="https://www.godtarbejdsmiljo.dk/trivsel/social-kapita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lede 2" descr="Logo, Region Midtjylland">
            <a:extLst>
              <a:ext uri="{FF2B5EF4-FFF2-40B4-BE49-F238E27FC236}">
                <a16:creationId xmlns:a16="http://schemas.microsoft.com/office/drawing/2014/main" id="{14501960-6975-6CAE-AD83-DC2C0B61CDDC}"/>
              </a:ext>
            </a:extLst>
          </p:cNvPr>
          <p:cNvPicPr preferRelativeResize="0">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2000" y="1989634"/>
            <a:ext cx="4859463" cy="2342510"/>
          </a:xfrm>
          <a:prstGeom prst="rect">
            <a:avLst/>
          </a:prstGeom>
        </p:spPr>
      </p:pic>
      <p:sp>
        <p:nvSpPr>
          <p:cNvPr id="2" name="Titel 1">
            <a:extLst>
              <a:ext uri="{FF2B5EF4-FFF2-40B4-BE49-F238E27FC236}">
                <a16:creationId xmlns:a16="http://schemas.microsoft.com/office/drawing/2014/main" id="{54D97280-FB7B-B341-A957-302A8BEE3442}"/>
              </a:ext>
            </a:extLst>
          </p:cNvPr>
          <p:cNvSpPr>
            <a:spLocks noGrp="1"/>
          </p:cNvSpPr>
          <p:nvPr>
            <p:ph type="title"/>
          </p:nvPr>
        </p:nvSpPr>
        <p:spPr>
          <a:xfrm>
            <a:off x="3466914" y="5302002"/>
            <a:ext cx="5256584" cy="1175538"/>
          </a:xfrm>
        </p:spPr>
        <p:txBody>
          <a:bodyPr/>
          <a:lstStyle/>
          <a:p>
            <a:pPr>
              <a:lnSpc>
                <a:spcPct val="120000"/>
              </a:lnSpc>
            </a:pPr>
            <a:r>
              <a:rPr lang="da-DK" b="1" dirty="0">
                <a:solidFill>
                  <a:srgbClr val="F4BC30"/>
                </a:solidFill>
              </a:rPr>
              <a:t>3-meter reglen 2024</a:t>
            </a:r>
            <a:br>
              <a:rPr lang="da-DK" b="1" dirty="0">
                <a:solidFill>
                  <a:srgbClr val="F4BC30"/>
                </a:solidFill>
              </a:rPr>
            </a:br>
            <a:r>
              <a:rPr lang="da-DK" sz="2000" b="0" i="1" dirty="0">
                <a:solidFill>
                  <a:schemeClr val="bg1"/>
                </a:solidFill>
              </a:rPr>
              <a:t>Samarbejde</a:t>
            </a:r>
          </a:p>
        </p:txBody>
      </p:sp>
      <p:pic>
        <p:nvPicPr>
          <p:cNvPr id="12" name="Billede 11" descr="Logo, 3-meter reglen"/>
          <p:cNvPicPr/>
          <p:nvPr/>
        </p:nvPicPr>
        <p:blipFill rotWithShape="1">
          <a:blip r:embed="rId3" r:link="rId4">
            <a:extLst>
              <a:ext uri="{28A0092B-C50C-407E-A947-70E740481C1C}">
                <a14:useLocalDpi xmlns:a14="http://schemas.microsoft.com/office/drawing/2010/main" val="0"/>
              </a:ext>
            </a:extLst>
          </a:blip>
          <a:srcRect t="-1" b="6282"/>
          <a:stretch>
            <a:fillRect/>
          </a:stretch>
        </p:blipFill>
        <p:spPr bwMode="auto">
          <a:xfrm rot="1009519">
            <a:off x="9878867" y="1976451"/>
            <a:ext cx="1304925" cy="1080641"/>
          </a:xfrm>
          <a:prstGeom prst="rect">
            <a:avLst/>
          </a:prstGeom>
          <a:noFill/>
          <a:ln>
            <a:noFill/>
          </a:ln>
        </p:spPr>
      </p:pic>
      <p:sp>
        <p:nvSpPr>
          <p:cNvPr id="4" name="Pladsholder til indhold 3"/>
          <p:cNvSpPr>
            <a:spLocks noGrp="1"/>
          </p:cNvSpPr>
          <p:nvPr>
            <p:ph sz="quarter" idx="10"/>
          </p:nvPr>
        </p:nvSpPr>
        <p:spPr>
          <a:xfrm rot="20760000">
            <a:off x="9044604" y="3905636"/>
            <a:ext cx="2664009" cy="1176338"/>
          </a:xfrm>
        </p:spPr>
        <p:txBody>
          <a:bodyPr/>
          <a:lstStyle/>
          <a:p>
            <a:pPr>
              <a:spcAft>
                <a:spcPts val="0"/>
              </a:spcAft>
            </a:pPr>
            <a:r>
              <a:rPr lang="da-DK" sz="1300" dirty="0">
                <a:solidFill>
                  <a:srgbClr val="F4BC30"/>
                </a:solidFill>
              </a:rPr>
              <a:t>Tanken er: </a:t>
            </a:r>
          </a:p>
          <a:p>
            <a:r>
              <a:rPr lang="da-DK" sz="1300" dirty="0">
                <a:solidFill>
                  <a:srgbClr val="F4BC30"/>
                </a:solidFill>
              </a:rPr>
              <a:t>Det, du går forbi, accepterer du. Du er altså din egen 'direktør' i de "3 meter", der er rundt om dig lige nu!</a:t>
            </a:r>
          </a:p>
        </p:txBody>
      </p:sp>
    </p:spTree>
    <p:extLst>
      <p:ext uri="{BB962C8B-B14F-4D97-AF65-F5344CB8AC3E}">
        <p14:creationId xmlns:p14="http://schemas.microsoft.com/office/powerpoint/2010/main" val="4032047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Velkommen til 3-meter reglen i Region Midtjylland, ”Gi’ din næste det bedste”</a:t>
            </a:r>
          </a:p>
        </p:txBody>
      </p:sp>
      <p:sp>
        <p:nvSpPr>
          <p:cNvPr id="7" name="Pladsholder til indhold 2"/>
          <p:cNvSpPr>
            <a:spLocks noGrp="1"/>
          </p:cNvSpPr>
          <p:nvPr>
            <p:ph idx="1"/>
          </p:nvPr>
        </p:nvSpPr>
        <p:spPr>
          <a:xfrm>
            <a:off x="719906" y="1845618"/>
            <a:ext cx="11279956" cy="4580760"/>
          </a:xfrm>
        </p:spPr>
        <p:txBody>
          <a:bodyPr/>
          <a:lstStyle/>
          <a:p>
            <a:r>
              <a:rPr lang="da-DK" sz="1400" dirty="0">
                <a:solidFill>
                  <a:srgbClr val="F4BC30"/>
                </a:solidFill>
              </a:rPr>
              <a:t>Region Midtjyllands 3-meter regel og den gode sikkerhedskultur. </a:t>
            </a:r>
          </a:p>
          <a:p>
            <a:r>
              <a:rPr lang="da-DK" sz="1400" dirty="0">
                <a:solidFill>
                  <a:schemeClr val="bg1"/>
                </a:solidFill>
              </a:rPr>
              <a:t>3-meter reglen er en metode, der anvendes i Region Midtjylland i arbejdet med den gode sikkerhedskultur. 3-meter reglen er en holdsport, hvor både individet, gruppen, ledelsen og organisationen har et fælles ansvar for at sikre at:</a:t>
            </a:r>
          </a:p>
          <a:p>
            <a:pPr marL="285750" indent="-285750">
              <a:buClr>
                <a:srgbClr val="F2B10F"/>
              </a:buClr>
              <a:buFont typeface="Wingdings" panose="05000000000000000000" pitchFamily="2" charset="2"/>
              <a:buChar char="§"/>
            </a:pPr>
            <a:r>
              <a:rPr lang="da-DK" sz="1400" dirty="0">
                <a:solidFill>
                  <a:schemeClr val="bg1"/>
                </a:solidFill>
              </a:rPr>
              <a:t>Ingen kommer til skade</a:t>
            </a:r>
          </a:p>
          <a:p>
            <a:pPr marL="285750" indent="-285750">
              <a:buClr>
                <a:srgbClr val="F2B10F"/>
              </a:buClr>
              <a:buFont typeface="Wingdings" panose="05000000000000000000" pitchFamily="2" charset="2"/>
              <a:buChar char="§"/>
            </a:pPr>
            <a:r>
              <a:rPr lang="da-DK" sz="1400" dirty="0">
                <a:solidFill>
                  <a:schemeClr val="bg1"/>
                </a:solidFill>
              </a:rPr>
              <a:t>Der tages ansvar for at gøre opmærksom på og handle på det, der ikke fungerer godt – både fysiske og psykiske forhold</a:t>
            </a:r>
          </a:p>
          <a:p>
            <a:pPr marL="285750" indent="-285750">
              <a:buClr>
                <a:srgbClr val="F2B10F"/>
              </a:buClr>
              <a:buFont typeface="Wingdings" panose="05000000000000000000" pitchFamily="2" charset="2"/>
              <a:buChar char="§"/>
            </a:pPr>
            <a:r>
              <a:rPr lang="da-DK" sz="1400" dirty="0">
                <a:solidFill>
                  <a:schemeClr val="bg1"/>
                </a:solidFill>
              </a:rPr>
              <a:t>Arbejdsmiljøet er et fælles ansvar</a:t>
            </a:r>
          </a:p>
          <a:p>
            <a:pPr marL="285750" indent="-285750">
              <a:buClr>
                <a:srgbClr val="F2B10F"/>
              </a:buClr>
              <a:buFont typeface="Wingdings" panose="05000000000000000000" pitchFamily="2" charset="2"/>
              <a:buChar char="§"/>
            </a:pPr>
            <a:r>
              <a:rPr lang="da-DK" sz="1400" dirty="0">
                <a:solidFill>
                  <a:schemeClr val="bg1"/>
                </a:solidFill>
              </a:rPr>
              <a:t>Alle har et medansvar for at forbedre eget og andres arbejdsmiljø</a:t>
            </a:r>
          </a:p>
          <a:p>
            <a:pPr marL="285750" indent="-285750">
              <a:buClr>
                <a:srgbClr val="F2B10F"/>
              </a:buClr>
              <a:buFont typeface="Wingdings" panose="05000000000000000000" pitchFamily="2" charset="2"/>
              <a:buChar char="§"/>
            </a:pPr>
            <a:endParaRPr lang="da-DK" sz="1400" dirty="0">
              <a:solidFill>
                <a:schemeClr val="bg1"/>
              </a:solidFill>
            </a:endParaRPr>
          </a:p>
          <a:p>
            <a:r>
              <a:rPr lang="da-DK" sz="1400" dirty="0">
                <a:solidFill>
                  <a:schemeClr val="bg1"/>
                </a:solidFill>
              </a:rPr>
              <a:t>Region Midtjylland har hvert år tilegnet uge 3 til en samlet kampagne om 3-meter reglen og den gode sikkerhedskultur. Materialerne kan frit anvendes i arbejdsmiljøgruppens arbejde med 3-meter reglen og sikkerhedskultur. </a:t>
            </a:r>
          </a:p>
          <a:p>
            <a:r>
              <a:rPr lang="da-DK" sz="1400" dirty="0">
                <a:solidFill>
                  <a:srgbClr val="F4BC30"/>
                </a:solidFill>
              </a:rPr>
              <a:t>Det overordnede fokus er på ”at give din næste det bedste”. </a:t>
            </a:r>
          </a:p>
          <a:p>
            <a:endParaRPr lang="da-DK" sz="1400" dirty="0">
              <a:solidFill>
                <a:srgbClr val="F4BC30"/>
              </a:solidFill>
            </a:endParaRPr>
          </a:p>
          <a:p>
            <a:r>
              <a:rPr lang="da-DK" sz="1400" dirty="0">
                <a:solidFill>
                  <a:srgbClr val="F4BC30"/>
                </a:solidFill>
              </a:rPr>
              <a:t>Der er 4 temaer: </a:t>
            </a:r>
            <a:r>
              <a:rPr lang="da-DK" sz="1400" dirty="0">
                <a:solidFill>
                  <a:schemeClr val="bg1"/>
                </a:solidFill>
              </a:rPr>
              <a:t>Samarbejde, overlevering, ulykker samt fysisk og psykisk vold. Til hvert tema er der følgende materiale:</a:t>
            </a:r>
          </a:p>
          <a:p>
            <a:pPr marL="285750" indent="-285750">
              <a:buClr>
                <a:srgbClr val="F2B10F"/>
              </a:buClr>
              <a:buFont typeface="Wingdings" panose="05000000000000000000" pitchFamily="2" charset="2"/>
              <a:buChar char="§"/>
            </a:pPr>
            <a:r>
              <a:rPr lang="da-DK" sz="1400" dirty="0">
                <a:solidFill>
                  <a:schemeClr val="bg1"/>
                </a:solidFill>
              </a:rPr>
              <a:t>Præsentation arbejdsmiljøgruppen (dette PowerPoint)</a:t>
            </a:r>
          </a:p>
          <a:p>
            <a:pPr marL="285750" indent="-285750">
              <a:buClr>
                <a:srgbClr val="F2B10F"/>
              </a:buClr>
              <a:buFont typeface="Wingdings" panose="05000000000000000000" pitchFamily="2" charset="2"/>
              <a:buChar char="§"/>
            </a:pPr>
            <a:r>
              <a:rPr lang="da-DK" sz="1400" dirty="0">
                <a:solidFill>
                  <a:schemeClr val="bg1"/>
                </a:solidFill>
              </a:rPr>
              <a:t>Metodebeskrivelser (værktøjer) til indsatser og tiltag</a:t>
            </a:r>
          </a:p>
          <a:p>
            <a:pPr marL="285750" indent="-285750">
              <a:buClr>
                <a:srgbClr val="F2B10F"/>
              </a:buClr>
              <a:buFont typeface="Wingdings" panose="05000000000000000000" pitchFamily="2" charset="2"/>
              <a:buChar char="§"/>
            </a:pPr>
            <a:r>
              <a:rPr lang="da-DK" sz="1400" dirty="0">
                <a:solidFill>
                  <a:schemeClr val="bg1"/>
                </a:solidFill>
              </a:rPr>
              <a:t>Overblik via IGLO-modellen</a:t>
            </a:r>
          </a:p>
          <a:p>
            <a:pPr marL="285750" indent="-285750">
              <a:buClr>
                <a:srgbClr val="F2B10F"/>
              </a:buClr>
              <a:buFont typeface="Wingdings" panose="05000000000000000000" pitchFamily="2" charset="2"/>
              <a:buChar char="§"/>
            </a:pPr>
            <a:r>
              <a:rPr lang="da-DK" sz="1400" dirty="0" err="1">
                <a:solidFill>
                  <a:schemeClr val="bg1"/>
                </a:solidFill>
              </a:rPr>
              <a:t>Actioncard</a:t>
            </a:r>
            <a:endParaRPr lang="da-DK" sz="1400" dirty="0">
              <a:solidFill>
                <a:schemeClr val="bg1"/>
              </a:solidFill>
            </a:endParaRPr>
          </a:p>
          <a:p>
            <a:pPr marL="285750" indent="-285750">
              <a:buClr>
                <a:srgbClr val="F2B10F"/>
              </a:buClr>
              <a:buFont typeface="Wingdings" panose="05000000000000000000" pitchFamily="2" charset="2"/>
              <a:buChar char="§"/>
            </a:pPr>
            <a:r>
              <a:rPr lang="da-DK" sz="1400" dirty="0">
                <a:solidFill>
                  <a:schemeClr val="bg1"/>
                </a:solidFill>
              </a:rPr>
              <a:t>Plakater der berører teamet</a:t>
            </a:r>
          </a:p>
        </p:txBody>
      </p:sp>
    </p:spTree>
    <p:extLst>
      <p:ext uri="{BB962C8B-B14F-4D97-AF65-F5344CB8AC3E}">
        <p14:creationId xmlns:p14="http://schemas.microsoft.com/office/powerpoint/2010/main" val="1918218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Hvad er 3-meter reglen?</a:t>
            </a:r>
          </a:p>
        </p:txBody>
      </p:sp>
      <p:sp>
        <p:nvSpPr>
          <p:cNvPr id="3" name="Pladsholder til indhold 2"/>
          <p:cNvSpPr>
            <a:spLocks noGrp="1"/>
          </p:cNvSpPr>
          <p:nvPr>
            <p:ph idx="1"/>
          </p:nvPr>
        </p:nvSpPr>
        <p:spPr>
          <a:xfrm>
            <a:off x="719551" y="2206106"/>
            <a:ext cx="10078688" cy="4032000"/>
          </a:xfrm>
        </p:spPr>
        <p:txBody>
          <a:bodyPr/>
          <a:lstStyle/>
          <a:p>
            <a:pPr>
              <a:buClr>
                <a:srgbClr val="F2B10F"/>
              </a:buClr>
            </a:pPr>
            <a:r>
              <a:rPr lang="da-DK" sz="2500" dirty="0">
                <a:solidFill>
                  <a:schemeClr val="bg1"/>
                </a:solidFill>
              </a:rPr>
              <a:t>3-meter reglen handler i korte træk om, at vi alle har ansvar for det, der sker omkring os, og derfor handler vi på risikoen for ulykker eller uhensigtsmæssig adfærd.</a:t>
            </a:r>
          </a:p>
          <a:p>
            <a:pPr>
              <a:buClr>
                <a:srgbClr val="F2B10F"/>
              </a:buClr>
            </a:pPr>
            <a:endParaRPr lang="da-DK" sz="2500" dirty="0">
              <a:solidFill>
                <a:schemeClr val="bg1"/>
              </a:solidFill>
            </a:endParaRPr>
          </a:p>
          <a:p>
            <a:pPr marL="457200" indent="-457200">
              <a:buClr>
                <a:srgbClr val="F2B10F"/>
              </a:buClr>
              <a:buFont typeface="Wingdings" panose="05000000000000000000" pitchFamily="2" charset="2"/>
              <a:buChar char="§"/>
            </a:pPr>
            <a:r>
              <a:rPr lang="da-DK" dirty="0">
                <a:solidFill>
                  <a:schemeClr val="bg1"/>
                </a:solidFill>
              </a:rPr>
              <a:t>Jeg er direktør i en radius af 3 meter</a:t>
            </a:r>
          </a:p>
          <a:p>
            <a:pPr marL="457200" indent="-457200">
              <a:buClr>
                <a:srgbClr val="F2B10F"/>
              </a:buClr>
              <a:buFont typeface="Wingdings" panose="05000000000000000000" pitchFamily="2" charset="2"/>
              <a:buChar char="§"/>
            </a:pPr>
            <a:r>
              <a:rPr lang="da-DK" dirty="0">
                <a:solidFill>
                  <a:schemeClr val="bg1"/>
                </a:solidFill>
              </a:rPr>
              <a:t>JEG vil ikke have at nogen kommer til skade</a:t>
            </a:r>
          </a:p>
          <a:p>
            <a:pPr marL="457200" indent="-457200">
              <a:buClr>
                <a:srgbClr val="F2B10F"/>
              </a:buClr>
              <a:buFont typeface="Wingdings" panose="05000000000000000000" pitchFamily="2" charset="2"/>
              <a:buChar char="§"/>
            </a:pPr>
            <a:r>
              <a:rPr lang="da-DK" dirty="0">
                <a:solidFill>
                  <a:schemeClr val="bg1"/>
                </a:solidFill>
              </a:rPr>
              <a:t>Hvad JEG går forbi, accepterer JEG</a:t>
            </a:r>
          </a:p>
          <a:p>
            <a:pPr marL="457200" indent="-457200">
              <a:buClr>
                <a:srgbClr val="F2B10F"/>
              </a:buClr>
              <a:buFont typeface="Wingdings" panose="05000000000000000000" pitchFamily="2" charset="2"/>
              <a:buChar char="§"/>
            </a:pPr>
            <a:r>
              <a:rPr lang="da-DK" dirty="0">
                <a:solidFill>
                  <a:schemeClr val="bg1"/>
                </a:solidFill>
              </a:rPr>
              <a:t>Et godt arbejdsmiljø skabes i fællesskab </a:t>
            </a:r>
            <a:endParaRPr lang="da-DK" dirty="0"/>
          </a:p>
        </p:txBody>
      </p:sp>
    </p:spTree>
    <p:extLst>
      <p:ext uri="{BB962C8B-B14F-4D97-AF65-F5344CB8AC3E}">
        <p14:creationId xmlns:p14="http://schemas.microsoft.com/office/powerpoint/2010/main" val="29254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Temaer i 2024</a:t>
            </a:r>
          </a:p>
        </p:txBody>
      </p:sp>
      <p:pic>
        <p:nvPicPr>
          <p:cNvPr id="5" name="Billede 4" descr="Logo, 3-meter reglen">
            <a:extLst>
              <a:ext uri="{FF2B5EF4-FFF2-40B4-BE49-F238E27FC236}">
                <a16:creationId xmlns:a16="http://schemas.microsoft.com/office/drawing/2014/main" id="{24DE0035-AF36-7070-EC2F-8F96730B90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6654" y="2493690"/>
            <a:ext cx="2804403" cy="2408129"/>
          </a:xfrm>
          <a:prstGeom prst="rect">
            <a:avLst/>
          </a:prstGeom>
        </p:spPr>
      </p:pic>
      <p:sp>
        <p:nvSpPr>
          <p:cNvPr id="15" name="Pladsholder til indhold 14">
            <a:extLst>
              <a:ext uri="{FF2B5EF4-FFF2-40B4-BE49-F238E27FC236}">
                <a16:creationId xmlns:a16="http://schemas.microsoft.com/office/drawing/2014/main" id="{F87EBE44-5793-6F76-D09F-D0875B8AC2DC}"/>
              </a:ext>
            </a:extLst>
          </p:cNvPr>
          <p:cNvSpPr>
            <a:spLocks noGrp="1"/>
          </p:cNvSpPr>
          <p:nvPr>
            <p:ph idx="1"/>
          </p:nvPr>
        </p:nvSpPr>
        <p:spPr>
          <a:xfrm>
            <a:off x="6430669" y="810000"/>
            <a:ext cx="4032448" cy="694228"/>
          </a:xfrm>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da-DK" sz="1400" b="0" i="0" u="none" strike="noStrike" kern="0" cap="none" spc="0" normalizeH="0" baseline="0" noProof="0" dirty="0">
                <a:ln>
                  <a:noFill/>
                </a:ln>
                <a:solidFill>
                  <a:srgbClr val="F4BC30"/>
                </a:solidFill>
                <a:effectLst/>
                <a:uLnTx/>
                <a:uFillTx/>
                <a:latin typeface="Verdana"/>
                <a:ea typeface="+mn-ea"/>
                <a:cs typeface="+mn-cs"/>
              </a:rPr>
              <a:t>Samarbejde</a:t>
            </a:r>
            <a:r>
              <a:rPr kumimoji="0" lang="da-DK" sz="1400" b="0" i="0" u="none" strike="noStrike" kern="0" cap="none" spc="0" normalizeH="0" baseline="0" noProof="0" dirty="0">
                <a:ln>
                  <a:noFill/>
                </a:ln>
                <a:solidFill>
                  <a:srgbClr val="FFFFFF"/>
                </a:solidFill>
                <a:effectLst/>
                <a:uLnTx/>
                <a:uFillTx/>
                <a:latin typeface="Verdana"/>
                <a:ea typeface="+mn-ea"/>
                <a:cs typeface="+mn-cs"/>
              </a:rPr>
              <a:t>, overlevering, ulykker,</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da-DK" sz="1400" b="0" i="0" u="none" strike="noStrike" kern="0" cap="none" spc="0" normalizeH="0" baseline="0" noProof="0" dirty="0">
                <a:ln>
                  <a:noFill/>
                </a:ln>
                <a:solidFill>
                  <a:srgbClr val="FFFFFF"/>
                </a:solidFill>
                <a:effectLst/>
                <a:uLnTx/>
                <a:uFillTx/>
                <a:latin typeface="Verdana"/>
                <a:ea typeface="+mn-ea"/>
                <a:cs typeface="+mn-cs"/>
              </a:rPr>
              <a:t> </a:t>
            </a:r>
            <a:r>
              <a:rPr kumimoji="0" lang="da-DK" sz="1400" b="0" i="0" u="none" strike="noStrike" kern="0" cap="none" spc="0" normalizeH="0" baseline="0" noProof="0" dirty="0">
                <a:ln>
                  <a:noFill/>
                </a:ln>
                <a:solidFill>
                  <a:schemeClr val="bg1"/>
                </a:solidFill>
                <a:effectLst/>
                <a:uLnTx/>
                <a:uFillTx/>
                <a:latin typeface="Verdana"/>
                <a:ea typeface="+mn-ea"/>
                <a:cs typeface="+mn-cs"/>
              </a:rPr>
              <a:t>samt fysisk og psykisk vold</a:t>
            </a:r>
            <a:endParaRPr kumimoji="0" lang="da-DK" sz="2400" b="0" i="0" u="none" strike="noStrike" kern="1200" cap="none" spc="0" normalizeH="0" baseline="0" noProof="0" dirty="0">
              <a:ln>
                <a:noFill/>
              </a:ln>
              <a:solidFill>
                <a:schemeClr val="bg1"/>
              </a:solidFill>
              <a:effectLst/>
              <a:uLnTx/>
              <a:uFillTx/>
              <a:latin typeface="Verdana"/>
              <a:ea typeface="+mn-ea"/>
              <a:cs typeface="+mn-cs"/>
            </a:endParaRPr>
          </a:p>
        </p:txBody>
      </p:sp>
    </p:spTree>
    <p:extLst>
      <p:ext uri="{BB962C8B-B14F-4D97-AF65-F5344CB8AC3E}">
        <p14:creationId xmlns:p14="http://schemas.microsoft.com/office/powerpoint/2010/main" val="187818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Samarbejde</a:t>
            </a:r>
          </a:p>
        </p:txBody>
      </p:sp>
      <p:sp>
        <p:nvSpPr>
          <p:cNvPr id="2" name="Pladsholder til indhold 1"/>
          <p:cNvSpPr>
            <a:spLocks noGrp="1"/>
          </p:cNvSpPr>
          <p:nvPr>
            <p:ph idx="1"/>
          </p:nvPr>
        </p:nvSpPr>
        <p:spPr/>
        <p:txBody>
          <a:bodyPr/>
          <a:lstStyle/>
          <a:p>
            <a:r>
              <a:rPr lang="da-DK" sz="1400" dirty="0">
                <a:solidFill>
                  <a:schemeClr val="bg1"/>
                </a:solidFill>
              </a:rPr>
              <a:t>Uanset hvem du er, og hvor du arbejder i Region Midtjylland, så er du afhængig af at samarbejde med dine kolleger omkring dig. Derfor er samarbejde et af temaerne i 3-meter kampagnen, for samarbejde er også nødvendigt for at udvikle den sikkerhedskultur blandt alle ansatte i regionen, som 3-meter kampagnen skal fremme. </a:t>
            </a:r>
            <a:br>
              <a:rPr lang="da-DK" sz="1400" dirty="0">
                <a:solidFill>
                  <a:schemeClr val="bg1"/>
                </a:solidFill>
              </a:rPr>
            </a:br>
            <a:endParaRPr lang="da-DK" sz="1400" dirty="0">
              <a:solidFill>
                <a:schemeClr val="bg1"/>
              </a:solidFill>
            </a:endParaRPr>
          </a:p>
          <a:p>
            <a:r>
              <a:rPr lang="da-DK" sz="1400" dirty="0">
                <a:solidFill>
                  <a:schemeClr val="bg1"/>
                </a:solidFill>
              </a:rPr>
              <a:t>Der er mange måder at fremme det gode samarbejde på – både for dig selv, hvor et venligt tonefald og en lyttende tilgang er en tydelig invitation til samarbejde. </a:t>
            </a:r>
            <a:br>
              <a:rPr lang="da-DK" sz="1400" dirty="0">
                <a:solidFill>
                  <a:schemeClr val="bg1"/>
                </a:solidFill>
              </a:rPr>
            </a:br>
            <a:br>
              <a:rPr lang="da-DK" sz="1400" dirty="0">
                <a:solidFill>
                  <a:schemeClr val="bg1"/>
                </a:solidFill>
              </a:rPr>
            </a:br>
            <a:r>
              <a:rPr lang="da-DK" sz="1400" dirty="0">
                <a:solidFill>
                  <a:schemeClr val="bg1"/>
                </a:solidFill>
              </a:rPr>
              <a:t>Mellem dig og din kollega er det vigtigt, at jeres opgaver er kendt og forstået af jer begge, og i din afdeling er vi hver især ansvarlige for, at der er en ordentlig omgangstone og en god samarbejdskultur mellem alle ansatte i afdelingen, så opgaver kan blive koordineret på tværs og vi alle har en sikker adfærd, når vi udfører vores arbejde. </a:t>
            </a:r>
          </a:p>
        </p:txBody>
      </p:sp>
    </p:spTree>
    <p:extLst>
      <p:ext uri="{BB962C8B-B14F-4D97-AF65-F5344CB8AC3E}">
        <p14:creationId xmlns:p14="http://schemas.microsoft.com/office/powerpoint/2010/main" val="40879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dirty="0"/>
              <a:t>IGLO-modellen</a:t>
            </a:r>
          </a:p>
        </p:txBody>
      </p:sp>
      <p:sp>
        <p:nvSpPr>
          <p:cNvPr id="2" name="Pladsholder til indhold 1"/>
          <p:cNvSpPr>
            <a:spLocks noGrp="1"/>
          </p:cNvSpPr>
          <p:nvPr>
            <p:ph idx="1"/>
          </p:nvPr>
        </p:nvSpPr>
        <p:spPr>
          <a:xfrm>
            <a:off x="719906" y="2277666"/>
            <a:ext cx="10078688" cy="3841828"/>
          </a:xfrm>
        </p:spPr>
        <p:txBody>
          <a:bodyPr/>
          <a:lstStyle/>
          <a:p>
            <a:pPr>
              <a:buClr>
                <a:srgbClr val="F2B10F"/>
              </a:buClr>
            </a:pPr>
            <a:r>
              <a:rPr lang="da-DK" sz="1400" dirty="0">
                <a:solidFill>
                  <a:schemeClr val="bg1"/>
                </a:solidFill>
              </a:rPr>
              <a:t>IGLO er en model som tydeliggør, at det er en </a:t>
            </a:r>
            <a:r>
              <a:rPr lang="da-DK" sz="1400" dirty="0">
                <a:solidFill>
                  <a:srgbClr val="F4BC30"/>
                </a:solidFill>
              </a:rPr>
              <a:t>fælles opgave </a:t>
            </a:r>
            <a:r>
              <a:rPr lang="da-DK" sz="1400" dirty="0">
                <a:solidFill>
                  <a:schemeClr val="bg1"/>
                </a:solidFill>
              </a:rPr>
              <a:t>at skabe og bevare den gode sikkerhedskultur på arbejdspladsen.</a:t>
            </a:r>
          </a:p>
          <a:p>
            <a:pPr>
              <a:buClr>
                <a:srgbClr val="F2B10F"/>
              </a:buClr>
            </a:pPr>
            <a:r>
              <a:rPr lang="da-DK" sz="1400" dirty="0">
                <a:solidFill>
                  <a:schemeClr val="bg1"/>
                </a:solidFill>
              </a:rPr>
              <a:t> </a:t>
            </a:r>
          </a:p>
          <a:p>
            <a:pPr>
              <a:buClr>
                <a:srgbClr val="F2B10F"/>
              </a:buClr>
            </a:pPr>
            <a:r>
              <a:rPr lang="da-DK" sz="1400" dirty="0">
                <a:solidFill>
                  <a:srgbClr val="F4BC30"/>
                </a:solidFill>
              </a:rPr>
              <a:t>IGLO </a:t>
            </a:r>
            <a:r>
              <a:rPr lang="da-DK" sz="1400" dirty="0">
                <a:solidFill>
                  <a:schemeClr val="bg1"/>
                </a:solidFill>
              </a:rPr>
              <a:t>står for:</a:t>
            </a:r>
          </a:p>
          <a:p>
            <a:pPr>
              <a:buClr>
                <a:srgbClr val="F2B10F"/>
              </a:buClr>
            </a:pPr>
            <a:r>
              <a:rPr lang="da-DK" sz="1400" dirty="0">
                <a:solidFill>
                  <a:srgbClr val="F4BC30"/>
                </a:solidFill>
              </a:rPr>
              <a:t>I</a:t>
            </a:r>
            <a:r>
              <a:rPr lang="da-DK" sz="1400" dirty="0">
                <a:solidFill>
                  <a:schemeClr val="bg1"/>
                </a:solidFill>
              </a:rPr>
              <a:t>ndivid – den enkelte ansatte</a:t>
            </a:r>
          </a:p>
          <a:p>
            <a:pPr>
              <a:buClr>
                <a:srgbClr val="F2B10F"/>
              </a:buClr>
            </a:pPr>
            <a:r>
              <a:rPr lang="da-DK" sz="1400" dirty="0">
                <a:solidFill>
                  <a:srgbClr val="F4BC30"/>
                </a:solidFill>
              </a:rPr>
              <a:t>G</a:t>
            </a:r>
            <a:r>
              <a:rPr lang="da-DK" sz="1400" dirty="0">
                <a:solidFill>
                  <a:schemeClr val="bg1"/>
                </a:solidFill>
              </a:rPr>
              <a:t>ruppe - arbejdsmiljøgruppen</a:t>
            </a:r>
          </a:p>
          <a:p>
            <a:pPr>
              <a:buClr>
                <a:srgbClr val="F2B10F"/>
              </a:buClr>
            </a:pPr>
            <a:r>
              <a:rPr lang="da-DK" sz="1400" dirty="0">
                <a:solidFill>
                  <a:srgbClr val="F4BC30"/>
                </a:solidFill>
              </a:rPr>
              <a:t>L</a:t>
            </a:r>
            <a:r>
              <a:rPr lang="da-DK" sz="1400" dirty="0">
                <a:solidFill>
                  <a:schemeClr val="bg1"/>
                </a:solidFill>
              </a:rPr>
              <a:t>edelse – ledelse på alle niveauer</a:t>
            </a:r>
          </a:p>
          <a:p>
            <a:pPr>
              <a:buClr>
                <a:srgbClr val="F2B10F"/>
              </a:buClr>
            </a:pPr>
            <a:r>
              <a:rPr lang="da-DK" sz="1400" dirty="0">
                <a:solidFill>
                  <a:srgbClr val="F4BC30"/>
                </a:solidFill>
              </a:rPr>
              <a:t>O</a:t>
            </a:r>
            <a:r>
              <a:rPr lang="da-DK" sz="1400" dirty="0">
                <a:solidFill>
                  <a:schemeClr val="bg1"/>
                </a:solidFill>
              </a:rPr>
              <a:t>rganisation – MED- og arbejdsmiljøorganisationen</a:t>
            </a:r>
          </a:p>
          <a:p>
            <a:pPr>
              <a:buClr>
                <a:srgbClr val="F2B10F"/>
              </a:buClr>
            </a:pPr>
            <a:r>
              <a:rPr lang="da-DK" sz="1400" dirty="0">
                <a:solidFill>
                  <a:schemeClr val="bg1"/>
                </a:solidFill>
              </a:rPr>
              <a:t> </a:t>
            </a:r>
          </a:p>
          <a:p>
            <a:pPr>
              <a:buClr>
                <a:srgbClr val="F2B10F"/>
              </a:buClr>
            </a:pPr>
            <a:r>
              <a:rPr lang="da-DK" sz="1400" dirty="0">
                <a:solidFill>
                  <a:schemeClr val="bg1"/>
                </a:solidFill>
              </a:rPr>
              <a:t>Ifølge arbejdsmiljøloven er det lederens ansvar at tage hånd om arbejdsmiljøet. </a:t>
            </a:r>
          </a:p>
          <a:p>
            <a:pPr>
              <a:buClr>
                <a:srgbClr val="F2B10F"/>
              </a:buClr>
            </a:pPr>
            <a:r>
              <a:rPr lang="da-DK" sz="1400" dirty="0">
                <a:solidFill>
                  <a:schemeClr val="bg1"/>
                </a:solidFill>
              </a:rPr>
              <a:t> </a:t>
            </a:r>
          </a:p>
          <a:p>
            <a:pPr>
              <a:buClr>
                <a:srgbClr val="F2B10F"/>
              </a:buClr>
            </a:pPr>
            <a:r>
              <a:rPr lang="da-DK" sz="1400" dirty="0">
                <a:solidFill>
                  <a:srgbClr val="F4BC30"/>
                </a:solidFill>
              </a:rPr>
              <a:t>Princippet bag IGLO er, at vellykkede forandringer i arbejdsmiljøet bedst opnås, hvis indsatsen understøttes på alle 4 niveauer.</a:t>
            </a:r>
          </a:p>
          <a:p>
            <a:pPr>
              <a:buClr>
                <a:srgbClr val="F2B10F"/>
              </a:buClr>
            </a:pPr>
            <a:r>
              <a:rPr lang="da-DK" sz="1400" dirty="0">
                <a:solidFill>
                  <a:schemeClr val="bg1"/>
                </a:solidFill>
              </a:rPr>
              <a:t> </a:t>
            </a:r>
          </a:p>
          <a:p>
            <a:pPr>
              <a:buClr>
                <a:srgbClr val="F2B10F"/>
              </a:buClr>
            </a:pPr>
            <a:r>
              <a:rPr lang="da-DK" sz="1400" dirty="0">
                <a:solidFill>
                  <a:schemeClr val="bg1"/>
                </a:solidFill>
              </a:rPr>
              <a:t>IGLO-modellen gør det klart, hvad de enkelte områder på arbejdspladsen kan bidrage med i arbejdet med den gode sikkerhedskultur.</a:t>
            </a:r>
          </a:p>
        </p:txBody>
      </p:sp>
    </p:spTree>
    <p:extLst>
      <p:ext uri="{BB962C8B-B14F-4D97-AF65-F5344CB8AC3E}">
        <p14:creationId xmlns:p14="http://schemas.microsoft.com/office/powerpoint/2010/main" val="385506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IGLO - Samarbejde</a:t>
            </a:r>
          </a:p>
        </p:txBody>
      </p:sp>
      <p:sp>
        <p:nvSpPr>
          <p:cNvPr id="7" name="Pladsholder til indhold 2"/>
          <p:cNvSpPr>
            <a:spLocks noGrp="1"/>
          </p:cNvSpPr>
          <p:nvPr>
            <p:ph idx="1"/>
          </p:nvPr>
        </p:nvSpPr>
        <p:spPr>
          <a:xfrm>
            <a:off x="719906" y="1557586"/>
            <a:ext cx="11279956" cy="4896544"/>
          </a:xfrm>
        </p:spPr>
        <p:txBody>
          <a:bodyPr/>
          <a:lstStyle/>
          <a:p>
            <a:r>
              <a:rPr lang="da-DK" sz="1000" b="1" dirty="0">
                <a:solidFill>
                  <a:srgbClr val="F4BC30"/>
                </a:solidFill>
              </a:rPr>
              <a:t>Individet</a:t>
            </a:r>
          </a:p>
          <a:p>
            <a:pPr marL="285750" indent="-285750">
              <a:buClr>
                <a:srgbClr val="F2B10F"/>
              </a:buClr>
              <a:buFont typeface="Wingdings" panose="05000000000000000000" pitchFamily="2" charset="2"/>
              <a:buChar char="§"/>
            </a:pPr>
            <a:r>
              <a:rPr lang="da-DK" sz="1000" dirty="0">
                <a:solidFill>
                  <a:schemeClr val="bg1"/>
                </a:solidFill>
              </a:rPr>
              <a:t>Hvad er det jeg særligt skal være opmærksom på: </a:t>
            </a:r>
            <a:r>
              <a:rPr lang="da-DK" sz="1000" i="1" dirty="0">
                <a:solidFill>
                  <a:schemeClr val="bg1"/>
                </a:solidFill>
              </a:rPr>
              <a:t>Er der en venlig samarbejdstone, er opgaven/kravene kendt af os begge, har vi koordineret opgaven</a:t>
            </a:r>
          </a:p>
          <a:p>
            <a:pPr marL="285750" indent="-285750">
              <a:buClr>
                <a:srgbClr val="F2B10F"/>
              </a:buClr>
              <a:buFont typeface="Wingdings" panose="05000000000000000000" pitchFamily="2" charset="2"/>
              <a:buChar char="§"/>
            </a:pPr>
            <a:r>
              <a:rPr lang="da-DK" sz="1000" dirty="0">
                <a:solidFill>
                  <a:schemeClr val="bg1"/>
                </a:solidFill>
              </a:rPr>
              <a:t>Hvad kan jeg selv gøre lige nu for at </a:t>
            </a:r>
            <a:r>
              <a:rPr lang="da-DK" sz="1000" i="1" dirty="0">
                <a:solidFill>
                  <a:schemeClr val="bg1"/>
                </a:solidFill>
              </a:rPr>
              <a:t>fremme et godt samarbejde, sikre tillid mellem os og skabe et psykologisk trygt/sikkert rum? - Inviterer jeg selv til samarbejdet og er jeg lyttende over for min kollega?</a:t>
            </a:r>
          </a:p>
          <a:p>
            <a:pPr marL="285750" indent="-285750">
              <a:buClr>
                <a:srgbClr val="F2B10F"/>
              </a:buClr>
              <a:buFont typeface="Wingdings" panose="05000000000000000000" pitchFamily="2" charset="2"/>
              <a:buChar char="§"/>
            </a:pPr>
            <a:r>
              <a:rPr lang="da-DK" sz="1000" i="1" dirty="0">
                <a:solidFill>
                  <a:schemeClr val="bg1"/>
                </a:solidFill>
              </a:rPr>
              <a:t>Hvordan giver og modtager jeg feedback?</a:t>
            </a:r>
          </a:p>
          <a:p>
            <a:pPr marL="285750" indent="-285750">
              <a:buClr>
                <a:srgbClr val="F2B10F"/>
              </a:buClr>
              <a:buFont typeface="Wingdings" panose="05000000000000000000" pitchFamily="2" charset="2"/>
              <a:buChar char="§"/>
            </a:pPr>
            <a:r>
              <a:rPr lang="da-DK" sz="1000" dirty="0">
                <a:solidFill>
                  <a:schemeClr val="bg1"/>
                </a:solidFill>
              </a:rPr>
              <a:t>Hvem skal jeg kontakte, hvis jeg ikke selv løse det lige nu? </a:t>
            </a:r>
            <a:r>
              <a:rPr lang="da-DK" sz="1000" i="1" dirty="0">
                <a:solidFill>
                  <a:schemeClr val="bg1"/>
                </a:solidFill>
              </a:rPr>
              <a:t>Ledelse, AMR eller kollega? </a:t>
            </a:r>
          </a:p>
          <a:p>
            <a:r>
              <a:rPr lang="da-DK" sz="1000" b="1" dirty="0">
                <a:solidFill>
                  <a:srgbClr val="F4BC30"/>
                </a:solidFill>
              </a:rPr>
              <a:t>Gruppen</a:t>
            </a:r>
          </a:p>
          <a:p>
            <a:pPr marL="285750" indent="-285750">
              <a:buClr>
                <a:srgbClr val="F2B10F"/>
              </a:buClr>
              <a:buFont typeface="Wingdings" panose="05000000000000000000" pitchFamily="2" charset="2"/>
              <a:buChar char="§"/>
            </a:pPr>
            <a:r>
              <a:rPr lang="da-DK" sz="1000" dirty="0">
                <a:solidFill>
                  <a:schemeClr val="bg1"/>
                </a:solidFill>
              </a:rPr>
              <a:t>Understøtter kollegaerne i at </a:t>
            </a:r>
            <a:r>
              <a:rPr lang="da-DK" sz="1000" i="1" dirty="0">
                <a:solidFill>
                  <a:schemeClr val="bg1"/>
                </a:solidFill>
              </a:rPr>
              <a:t>sikre en ordentlig omgangstone og samarbejdskultur </a:t>
            </a:r>
          </a:p>
          <a:p>
            <a:pPr marL="285750" indent="-285750">
              <a:buClr>
                <a:srgbClr val="F2B10F"/>
              </a:buClr>
              <a:buFont typeface="Wingdings" panose="05000000000000000000" pitchFamily="2" charset="2"/>
              <a:buChar char="§"/>
            </a:pPr>
            <a:r>
              <a:rPr lang="da-DK" sz="1000" dirty="0">
                <a:solidFill>
                  <a:schemeClr val="bg1"/>
                </a:solidFill>
              </a:rPr>
              <a:t>Skabe rum til at tale om svære emner/dilemmaer  </a:t>
            </a:r>
          </a:p>
          <a:p>
            <a:pPr marL="285750" indent="-285750">
              <a:buClr>
                <a:srgbClr val="F2B10F"/>
              </a:buClr>
              <a:buFont typeface="Wingdings" panose="05000000000000000000" pitchFamily="2" charset="2"/>
              <a:buChar char="§"/>
            </a:pPr>
            <a:r>
              <a:rPr lang="da-DK" sz="1000" dirty="0">
                <a:solidFill>
                  <a:schemeClr val="bg1"/>
                </a:solidFill>
              </a:rPr>
              <a:t>Tilskynder at </a:t>
            </a:r>
            <a:r>
              <a:rPr lang="da-DK" sz="1000" i="1" dirty="0">
                <a:solidFill>
                  <a:schemeClr val="bg1"/>
                </a:solidFill>
              </a:rPr>
              <a:t>samarbejdssituationerne bliver analyseret og talt igennem, hvis de er gået skævt </a:t>
            </a:r>
          </a:p>
          <a:p>
            <a:pPr marL="285750" indent="-285750">
              <a:buClr>
                <a:srgbClr val="F2B10F"/>
              </a:buClr>
              <a:buFont typeface="Wingdings" panose="05000000000000000000" pitchFamily="2" charset="2"/>
              <a:buChar char="§"/>
            </a:pPr>
            <a:r>
              <a:rPr lang="da-DK" sz="1000" dirty="0">
                <a:solidFill>
                  <a:schemeClr val="bg1"/>
                </a:solidFill>
              </a:rPr>
              <a:t>Oplyser om relevante tiltag til vores team/kollegaer </a:t>
            </a:r>
          </a:p>
          <a:p>
            <a:pPr marL="285750" indent="-285750">
              <a:buClr>
                <a:srgbClr val="F2B10F"/>
              </a:buClr>
              <a:buFont typeface="Wingdings" panose="05000000000000000000" pitchFamily="2" charset="2"/>
              <a:buChar char="§"/>
            </a:pPr>
            <a:r>
              <a:rPr lang="da-DK" sz="1000" dirty="0">
                <a:solidFill>
                  <a:schemeClr val="bg1"/>
                </a:solidFill>
              </a:rPr>
              <a:t>Undersøger, hvordan vi sammen kan </a:t>
            </a:r>
            <a:r>
              <a:rPr lang="da-DK" sz="1000" i="1" dirty="0">
                <a:solidFill>
                  <a:schemeClr val="bg1"/>
                </a:solidFill>
              </a:rPr>
              <a:t>sikrer et godt samarbejde i afdelingen</a:t>
            </a:r>
          </a:p>
          <a:p>
            <a:pPr marL="285750" indent="-285750">
              <a:buClr>
                <a:srgbClr val="F2B10F"/>
              </a:buClr>
              <a:buFont typeface="Wingdings" panose="05000000000000000000" pitchFamily="2" charset="2"/>
              <a:buChar char="§"/>
            </a:pPr>
            <a:r>
              <a:rPr lang="da-DK" sz="1000" dirty="0">
                <a:solidFill>
                  <a:schemeClr val="bg1"/>
                </a:solidFill>
              </a:rPr>
              <a:t>Vurderer om ledelsen skal involveres for bedste løsning</a:t>
            </a:r>
          </a:p>
          <a:p>
            <a:pPr marL="285750" indent="-285750">
              <a:buClr>
                <a:srgbClr val="F2B10F"/>
              </a:buClr>
              <a:buFont typeface="Wingdings" panose="05000000000000000000" pitchFamily="2" charset="2"/>
              <a:buChar char="§"/>
            </a:pPr>
            <a:r>
              <a:rPr lang="da-DK" sz="1000" dirty="0">
                <a:solidFill>
                  <a:schemeClr val="bg1"/>
                </a:solidFill>
              </a:rPr>
              <a:t>Undersøger, hvordan vi kan </a:t>
            </a:r>
            <a:r>
              <a:rPr lang="da-DK" sz="1000" i="1" dirty="0">
                <a:solidFill>
                  <a:schemeClr val="bg1"/>
                </a:solidFill>
              </a:rPr>
              <a:t>sikre et godt samarbejde med psykologisk tryghed i afdelingen</a:t>
            </a:r>
            <a:endParaRPr lang="da-DK" sz="1000" b="1" i="1" dirty="0">
              <a:solidFill>
                <a:srgbClr val="F4BC30"/>
              </a:solidFill>
            </a:endParaRPr>
          </a:p>
          <a:p>
            <a:r>
              <a:rPr lang="da-DK" sz="1000" b="1" dirty="0">
                <a:solidFill>
                  <a:srgbClr val="F4BC30"/>
                </a:solidFill>
              </a:rPr>
              <a:t>Ledelsen</a:t>
            </a:r>
          </a:p>
          <a:p>
            <a:pPr marL="285750" indent="-285750">
              <a:buClr>
                <a:srgbClr val="F2B10F"/>
              </a:buClr>
              <a:buFont typeface="Wingdings" panose="05000000000000000000" pitchFamily="2" charset="2"/>
              <a:buChar char="§"/>
            </a:pPr>
            <a:r>
              <a:rPr lang="da-DK" sz="1000" dirty="0">
                <a:solidFill>
                  <a:schemeClr val="bg1"/>
                </a:solidFill>
              </a:rPr>
              <a:t>Følger op på </a:t>
            </a:r>
            <a:r>
              <a:rPr lang="da-DK" sz="1000" i="1" dirty="0">
                <a:solidFill>
                  <a:schemeClr val="bg1"/>
                </a:solidFill>
              </a:rPr>
              <a:t>og er kulturbære for arbejdspladsens samarbejdskultur og psykologiske tryghed/sikkerhed</a:t>
            </a:r>
          </a:p>
          <a:p>
            <a:pPr marL="285750" indent="-285750">
              <a:buClr>
                <a:srgbClr val="F2B10F"/>
              </a:buClr>
              <a:buFont typeface="Wingdings" panose="05000000000000000000" pitchFamily="2" charset="2"/>
              <a:buChar char="§"/>
            </a:pPr>
            <a:r>
              <a:rPr lang="da-DK" sz="1000" dirty="0">
                <a:solidFill>
                  <a:schemeClr val="bg1"/>
                </a:solidFill>
              </a:rPr>
              <a:t>Sikrer adgang til de rette </a:t>
            </a:r>
            <a:r>
              <a:rPr lang="da-DK" sz="1000" i="1" dirty="0">
                <a:solidFill>
                  <a:schemeClr val="bg1"/>
                </a:solidFill>
              </a:rPr>
              <a:t>metoder til det gode samarbejde</a:t>
            </a:r>
            <a:r>
              <a:rPr lang="da-DK" sz="1000" dirty="0">
                <a:solidFill>
                  <a:schemeClr val="bg1"/>
                </a:solidFill>
              </a:rPr>
              <a:t> - </a:t>
            </a:r>
            <a:r>
              <a:rPr lang="da-DK" sz="1000" i="1" dirty="0">
                <a:solidFill>
                  <a:schemeClr val="bg1"/>
                </a:solidFill>
              </a:rPr>
              <a:t>både mono- og tværfagligt</a:t>
            </a:r>
          </a:p>
          <a:p>
            <a:pPr marL="285750" indent="-285750">
              <a:buClr>
                <a:srgbClr val="F2B10F"/>
              </a:buClr>
              <a:buFont typeface="Wingdings" panose="05000000000000000000" pitchFamily="2" charset="2"/>
              <a:buChar char="§"/>
            </a:pPr>
            <a:r>
              <a:rPr lang="da-DK" sz="1000" dirty="0">
                <a:solidFill>
                  <a:schemeClr val="bg1"/>
                </a:solidFill>
              </a:rPr>
              <a:t>Inddrager medarbejderne i løsninger og tiltag </a:t>
            </a:r>
            <a:r>
              <a:rPr lang="da-DK" sz="1000" i="1" dirty="0">
                <a:solidFill>
                  <a:schemeClr val="bg1"/>
                </a:solidFill>
              </a:rPr>
              <a:t>ud fra en psykologisk tryg/sikker tilgang</a:t>
            </a:r>
          </a:p>
          <a:p>
            <a:pPr marL="285750" indent="-285750">
              <a:buClr>
                <a:srgbClr val="F2B10F"/>
              </a:buClr>
              <a:buFont typeface="Wingdings" panose="05000000000000000000" pitchFamily="2" charset="2"/>
              <a:buChar char="§"/>
            </a:pPr>
            <a:r>
              <a:rPr lang="da-DK" sz="1000" dirty="0">
                <a:solidFill>
                  <a:schemeClr val="bg1"/>
                </a:solidFill>
              </a:rPr>
              <a:t>Sikrer den nødvendige introduktion og instruktion af (ny)ansatte, vikarer mv </a:t>
            </a:r>
            <a:r>
              <a:rPr lang="da-DK" sz="1000" i="1" dirty="0">
                <a:solidFill>
                  <a:schemeClr val="bg1"/>
                </a:solidFill>
              </a:rPr>
              <a:t>i forhold til arbejdsopgavens krav og metoder.</a:t>
            </a:r>
          </a:p>
          <a:p>
            <a:pPr marL="285750" indent="-285750">
              <a:buClr>
                <a:srgbClr val="F2B10F"/>
              </a:buClr>
              <a:buFont typeface="Wingdings" panose="05000000000000000000" pitchFamily="2" charset="2"/>
              <a:buChar char="§"/>
            </a:pPr>
            <a:r>
              <a:rPr lang="da-DK" sz="1000" dirty="0">
                <a:solidFill>
                  <a:schemeClr val="bg1"/>
                </a:solidFill>
              </a:rPr>
              <a:t>Understøtter psykologisk tryghed/sikkerhed ved at føre en åben og konstruktiv dialog, hvor det er legalt at tale om det der er svært</a:t>
            </a:r>
          </a:p>
          <a:p>
            <a:pPr marL="285750" indent="-285750">
              <a:buClr>
                <a:srgbClr val="F2B10F"/>
              </a:buClr>
              <a:buFont typeface="Wingdings" panose="05000000000000000000" pitchFamily="2" charset="2"/>
              <a:buChar char="§"/>
            </a:pPr>
            <a:r>
              <a:rPr lang="da-DK" sz="1000" dirty="0">
                <a:solidFill>
                  <a:schemeClr val="bg1"/>
                </a:solidFill>
              </a:rPr>
              <a:t>Videndeler om arbejdsmiljøtiltag på P-møder</a:t>
            </a:r>
            <a:endParaRPr lang="da-DK" sz="1000" dirty="0">
              <a:solidFill>
                <a:srgbClr val="F4BC30"/>
              </a:solidFill>
            </a:endParaRPr>
          </a:p>
          <a:p>
            <a:pPr>
              <a:buClr>
                <a:srgbClr val="F2B10F"/>
              </a:buClr>
            </a:pPr>
            <a:r>
              <a:rPr lang="da-DK" sz="1000" dirty="0">
                <a:solidFill>
                  <a:srgbClr val="F4BC30"/>
                </a:solidFill>
              </a:rPr>
              <a:t>Organisationen</a:t>
            </a:r>
          </a:p>
          <a:p>
            <a:pPr marL="285750" indent="-285750">
              <a:buClr>
                <a:srgbClr val="F2B10F"/>
              </a:buClr>
              <a:buFont typeface="Wingdings" panose="05000000000000000000" pitchFamily="2" charset="2"/>
              <a:buChar char="§"/>
            </a:pPr>
            <a:r>
              <a:rPr lang="da-DK" sz="1000" dirty="0">
                <a:solidFill>
                  <a:schemeClr val="bg1"/>
                </a:solidFill>
              </a:rPr>
              <a:t>Følger op på </a:t>
            </a:r>
            <a:r>
              <a:rPr lang="da-DK" sz="1000" i="1" dirty="0">
                <a:solidFill>
                  <a:schemeClr val="bg1"/>
                </a:solidFill>
              </a:rPr>
              <a:t>indsatser og data der er iværksat for at styrke trivsel fx TULE og APV</a:t>
            </a:r>
          </a:p>
          <a:p>
            <a:pPr marL="285750" indent="-285750">
              <a:buClr>
                <a:srgbClr val="F2B10F"/>
              </a:buClr>
              <a:buFont typeface="Wingdings" panose="05000000000000000000" pitchFamily="2" charset="2"/>
              <a:buChar char="§"/>
            </a:pPr>
            <a:r>
              <a:rPr lang="da-DK" sz="1000" dirty="0">
                <a:solidFill>
                  <a:schemeClr val="bg1"/>
                </a:solidFill>
              </a:rPr>
              <a:t>Vurderer mulige årsager til </a:t>
            </a:r>
            <a:r>
              <a:rPr lang="da-DK" sz="1000" i="1" dirty="0">
                <a:solidFill>
                  <a:schemeClr val="bg1"/>
                </a:solidFill>
              </a:rPr>
              <a:t>når samarbejdet på en afdeling ikke er optimalt og går i dialog hermed</a:t>
            </a:r>
          </a:p>
          <a:p>
            <a:pPr marL="285750" indent="-285750">
              <a:buClr>
                <a:srgbClr val="F2B10F"/>
              </a:buClr>
              <a:buFont typeface="Wingdings" panose="05000000000000000000" pitchFamily="2" charset="2"/>
              <a:buChar char="§"/>
            </a:pPr>
            <a:r>
              <a:rPr lang="da-DK" sz="1000" dirty="0">
                <a:solidFill>
                  <a:schemeClr val="bg1"/>
                </a:solidFill>
              </a:rPr>
              <a:t>Sikrer rammen for den nødvendige og tilstrækkelige instruktion, sparring, tryghed og oplæring</a:t>
            </a:r>
          </a:p>
        </p:txBody>
      </p:sp>
    </p:spTree>
    <p:extLst>
      <p:ext uri="{BB962C8B-B14F-4D97-AF65-F5344CB8AC3E}">
        <p14:creationId xmlns:p14="http://schemas.microsoft.com/office/powerpoint/2010/main" val="3811867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719906" y="765498"/>
            <a:ext cx="10078688" cy="900000"/>
          </a:xfrm>
        </p:spPr>
        <p:txBody>
          <a:bodyPr/>
          <a:lstStyle/>
          <a:p>
            <a:r>
              <a:rPr lang="da-DK" dirty="0"/>
              <a:t>Værktøjer til samarbejde</a:t>
            </a:r>
          </a:p>
        </p:txBody>
      </p:sp>
      <p:sp>
        <p:nvSpPr>
          <p:cNvPr id="7" name="Pladsholder til indhold 2"/>
          <p:cNvSpPr>
            <a:spLocks noGrp="1"/>
          </p:cNvSpPr>
          <p:nvPr>
            <p:ph idx="1"/>
          </p:nvPr>
        </p:nvSpPr>
        <p:spPr>
          <a:xfrm>
            <a:off x="622598" y="1557586"/>
            <a:ext cx="11279956" cy="4770194"/>
          </a:xfrm>
        </p:spPr>
        <p:txBody>
          <a:bodyPr/>
          <a:lstStyle/>
          <a:p>
            <a:r>
              <a:rPr lang="da-DK" sz="1000" dirty="0">
                <a:solidFill>
                  <a:srgbClr val="F4BC30"/>
                </a:solidFill>
              </a:rPr>
              <a:t>BFA arbejdsfællesskaber - stærkere sammen (</a:t>
            </a:r>
            <a:r>
              <a:rPr lang="da-DK" sz="1000" dirty="0">
                <a:solidFill>
                  <a:srgbClr val="F4BC30"/>
                </a:solidFill>
                <a:hlinkClick r:id="rId3" tooltip="Klik"/>
              </a:rPr>
              <a:t>Klik</a:t>
            </a:r>
            <a:r>
              <a:rPr lang="da-DK" sz="1000" dirty="0">
                <a:solidFill>
                  <a:srgbClr val="F4BC30"/>
                </a:solidFill>
              </a:rPr>
              <a:t>)</a:t>
            </a:r>
          </a:p>
          <a:p>
            <a:r>
              <a:rPr lang="da-DK" sz="1000" dirty="0">
                <a:solidFill>
                  <a:schemeClr val="bg1"/>
                </a:solidFill>
              </a:rPr>
              <a:t>Et arbejdsfællesskab er en gruppe mennesker, der er afhængige af hinanden for at lykkes med en fælles kerneopgave. Læs om arbejdsfællesskaber og ”Stærkere sammen”, om det der skal være til stede for et stærkt arbejdsfælleskab.</a:t>
            </a:r>
          </a:p>
          <a:p>
            <a:endParaRPr lang="da-DK" sz="1000" dirty="0">
              <a:solidFill>
                <a:srgbClr val="F4BC30"/>
              </a:solidFill>
            </a:endParaRPr>
          </a:p>
          <a:p>
            <a:r>
              <a:rPr lang="da-DK" sz="1000" dirty="0">
                <a:solidFill>
                  <a:srgbClr val="F4BC30"/>
                </a:solidFill>
              </a:rPr>
              <a:t>BFA Social Kapital: Samarbejde og relationer på arbejdspladsen (</a:t>
            </a:r>
            <a:r>
              <a:rPr lang="da-DK" sz="1000" dirty="0">
                <a:solidFill>
                  <a:srgbClr val="F4BC30"/>
                </a:solidFill>
                <a:hlinkClick r:id="rId4" tooltip="Klik"/>
              </a:rPr>
              <a:t>Klik</a:t>
            </a:r>
            <a:r>
              <a:rPr lang="da-DK" sz="1000" dirty="0">
                <a:solidFill>
                  <a:srgbClr val="F4BC30"/>
                </a:solidFill>
              </a:rPr>
              <a:t>)</a:t>
            </a:r>
            <a:endParaRPr lang="da-DK" sz="1000" dirty="0">
              <a:solidFill>
                <a:schemeClr val="bg1"/>
              </a:solidFill>
            </a:endParaRPr>
          </a:p>
          <a:p>
            <a:r>
              <a:rPr lang="da-DK" sz="1000" dirty="0">
                <a:solidFill>
                  <a:schemeClr val="bg1"/>
                </a:solidFill>
              </a:rPr>
              <a:t>Et godt samarbejde og en oplevelse af tillid og retfærdighed er hjørnestenene i social kapital. Grundtanken er, at I ved at opbygge og udnytte stærke relationer på arbejdspladsen kan gavne kvaliteten og effektiviteten - og samtidig styrke trivslen og det gode arbejdsmiljø.</a:t>
            </a:r>
          </a:p>
          <a:p>
            <a:endParaRPr lang="da-DK" sz="1000" dirty="0">
              <a:solidFill>
                <a:schemeClr val="bg1"/>
              </a:solidFill>
            </a:endParaRPr>
          </a:p>
          <a:p>
            <a:r>
              <a:rPr lang="da-DK" sz="1000" dirty="0">
                <a:solidFill>
                  <a:srgbClr val="F4BC30"/>
                </a:solidFill>
              </a:rPr>
              <a:t>Lederweb: 7 råd - Sådan skaber du psykologisk tryghed (</a:t>
            </a:r>
            <a:r>
              <a:rPr lang="da-DK" sz="1000" dirty="0">
                <a:solidFill>
                  <a:srgbClr val="F4BC30"/>
                </a:solidFill>
                <a:hlinkClick r:id="rId5" tooltip="Klik"/>
              </a:rPr>
              <a:t>Klik</a:t>
            </a:r>
            <a:r>
              <a:rPr lang="da-DK" sz="1000" dirty="0">
                <a:solidFill>
                  <a:srgbClr val="F4BC30"/>
                </a:solidFill>
              </a:rPr>
              <a:t>)</a:t>
            </a:r>
          </a:p>
          <a:p>
            <a:r>
              <a:rPr lang="da-DK" sz="1000" dirty="0">
                <a:solidFill>
                  <a:schemeClr val="bg1"/>
                </a:solidFill>
              </a:rPr>
              <a:t>Hvordan skaber du et godt team? Forskningen viser, at det ikke har så meget med sammensætningen af teamet at gøre. De mest effektive teams er dem med psykologisk tryghed. Her er syv råd om, hvordan du skaber og styrker den psykologiske tryghed på arbejdspladsen.</a:t>
            </a:r>
          </a:p>
          <a:p>
            <a:endParaRPr lang="da-DK" sz="1000" dirty="0">
              <a:solidFill>
                <a:schemeClr val="bg1"/>
              </a:solidFill>
            </a:endParaRPr>
          </a:p>
          <a:p>
            <a:r>
              <a:rPr lang="da-DK" sz="1000" dirty="0">
                <a:solidFill>
                  <a:srgbClr val="F4BC30"/>
                </a:solidFill>
              </a:rPr>
              <a:t>Rigshospitalet: Psykologisk tryghed - En guide til ledere, AMR og TR (</a:t>
            </a:r>
            <a:r>
              <a:rPr lang="da-DK" sz="1000" dirty="0">
                <a:solidFill>
                  <a:srgbClr val="F4BC30"/>
                </a:solidFill>
                <a:hlinkClick r:id="rId6" tooltip="Klik"/>
              </a:rPr>
              <a:t>Klik</a:t>
            </a:r>
            <a:r>
              <a:rPr lang="da-DK" sz="1000" dirty="0">
                <a:solidFill>
                  <a:srgbClr val="F4BC30"/>
                </a:solidFill>
              </a:rPr>
              <a:t>)</a:t>
            </a:r>
          </a:p>
          <a:p>
            <a:r>
              <a:rPr lang="da-DK" sz="1000" dirty="0">
                <a:solidFill>
                  <a:schemeClr val="bg1"/>
                </a:solidFill>
              </a:rPr>
              <a:t>Denne guide handler om at skabe teams og andre arbejdsfællesskaber, hvor medarbejderne stiller spørgsmål, er åbne omkring fejl og tør komme med idéer og forslag. Hvor man ikke holder sig tilbage af frygt for at virke dum eller blive stemplet som inkompetent, emsig eller negativ.</a:t>
            </a:r>
          </a:p>
          <a:p>
            <a:endParaRPr lang="da-DK" sz="1000" dirty="0">
              <a:solidFill>
                <a:srgbClr val="F4BC30"/>
              </a:solidFill>
            </a:endParaRPr>
          </a:p>
          <a:p>
            <a:r>
              <a:rPr lang="da-DK" sz="1000" dirty="0">
                <a:solidFill>
                  <a:srgbClr val="F4BC30"/>
                </a:solidFill>
              </a:rPr>
              <a:t>Prøvehandling: Dilemmadrøftelser i fredstid</a:t>
            </a:r>
          </a:p>
          <a:p>
            <a:r>
              <a:rPr lang="da-DK" sz="1000" dirty="0">
                <a:solidFill>
                  <a:schemeClr val="bg1"/>
                </a:solidFill>
              </a:rPr>
              <a:t>Bed hver af de ansatte nedskrive et typisk dilemma, der vedrører kerneopgaven. Træk et tilfældigt dilemma og diskuter dilemmaet i mindre grupper. Opgaven: Find så mange ”højt til loftet” løsninger som muligt og del dem med hinanden i teamet. I kan lede i løsningerne, næste gang I møder en lignende udfordring. Det er en rar og fri måde at tale om det, der kan være svært – taget ud af den kontekst dilemmaet opstår i. </a:t>
            </a:r>
          </a:p>
        </p:txBody>
      </p:sp>
    </p:spTree>
    <p:extLst>
      <p:ext uri="{BB962C8B-B14F-4D97-AF65-F5344CB8AC3E}">
        <p14:creationId xmlns:p14="http://schemas.microsoft.com/office/powerpoint/2010/main" val="1411162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9906" y="909514"/>
            <a:ext cx="10078688" cy="900000"/>
          </a:xfrm>
        </p:spPr>
        <p:txBody>
          <a:bodyPr/>
          <a:lstStyle/>
          <a:p>
            <a:r>
              <a:rPr lang="da-DK" dirty="0"/>
              <a:t>Drøftelse i plenum</a:t>
            </a:r>
          </a:p>
        </p:txBody>
      </p:sp>
      <p:sp>
        <p:nvSpPr>
          <p:cNvPr id="3" name="Pladsholder til indhold 2"/>
          <p:cNvSpPr>
            <a:spLocks noGrp="1"/>
          </p:cNvSpPr>
          <p:nvPr>
            <p:ph idx="1"/>
          </p:nvPr>
        </p:nvSpPr>
        <p:spPr>
          <a:xfrm>
            <a:off x="719550" y="2205658"/>
            <a:ext cx="10848263" cy="4032000"/>
          </a:xfrm>
        </p:spPr>
        <p:txBody>
          <a:bodyPr/>
          <a:lstStyle/>
          <a:p>
            <a:pPr marL="457200" indent="-457200">
              <a:buClr>
                <a:srgbClr val="F2B10F"/>
              </a:buClr>
              <a:buFont typeface="Wingdings" panose="05000000000000000000" pitchFamily="2" charset="2"/>
              <a:buChar char="§"/>
            </a:pPr>
            <a:r>
              <a:rPr lang="da-DK" dirty="0">
                <a:solidFill>
                  <a:schemeClr val="bg1"/>
                </a:solidFill>
              </a:rPr>
              <a:t>Hvordan kan vi styrke sikkerhedskulturen hos os?</a:t>
            </a:r>
          </a:p>
          <a:p>
            <a:pPr marL="457200" indent="-457200">
              <a:buClr>
                <a:srgbClr val="F2B10F"/>
              </a:buClr>
              <a:buFont typeface="Wingdings" panose="05000000000000000000" pitchFamily="2" charset="2"/>
              <a:buChar char="§"/>
            </a:pPr>
            <a:r>
              <a:rPr lang="da-DK" dirty="0">
                <a:solidFill>
                  <a:schemeClr val="bg1"/>
                </a:solidFill>
              </a:rPr>
              <a:t>Hvad vælger vi at arbejde med hos os?</a:t>
            </a:r>
            <a:endParaRPr lang="da-DK" dirty="0"/>
          </a:p>
        </p:txBody>
      </p:sp>
    </p:spTree>
    <p:extLst>
      <p:ext uri="{BB962C8B-B14F-4D97-AF65-F5344CB8AC3E}">
        <p14:creationId xmlns:p14="http://schemas.microsoft.com/office/powerpoint/2010/main" val="417501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RM-farver&amp;quot;&quot;/&gt;&lt;property id=&quot;20307&quot; value=&quot;256&quot;/&gt;&lt;/object&gt;&lt;object type=&quot;3&quot; unique_id=&quot;10005&quot;&gt;&lt;property id=&quot;20148&quot; value=&quot;5&quot;/&gt;&lt;property id=&quot;20300&quot; value=&quot;Slide 3 - &amp;quot;RM med petrol&amp;quot;&quot;/&gt;&lt;property id=&quot;20307&quot; value=&quot;257&quot;/&gt;&lt;/object&gt;&lt;object type=&quot;3&quot; unique_id=&quot;10006&quot;&gt;&lt;property id=&quot;20148&quot; value=&quot;5&quot;/&gt;&lt;property id=&quot;20300&quot; value=&quot;Slide 2 - &amp;quot;Overskrift&amp;quot;&quot;/&gt;&lt;property id=&quot;20307&quot; value=&quot;260&quot;/&gt;&lt;/object&gt;&lt;object type=&quot;3&quot; unique_id=&quot;10007&quot;&gt;&lt;property id=&quot;20148&quot; value=&quot;5&quot;/&gt;&lt;property id=&quot;20300&quot; value=&quot;Slide 4 - &amp;quot;Overskrift&amp;quot;&quot;/&gt;&lt;property id=&quot;20307&quot; value=&quot;261&quot;/&gt;&lt;/object&gt;&lt;object type=&quot;3&quot; unique_id=&quot;10008&quot;&gt;&lt;property id=&quot;20148&quot; value=&quot;5&quot;/&gt;&lt;property id=&quot;20300&quot; value=&quot;Slide 5 - &amp;quot;RM med grøn&amp;quot;&quot;/&gt;&lt;property id=&quot;20307&quot; value=&quot;258&quot;/&gt;&lt;/object&gt;&lt;object type=&quot;3&quot; unique_id=&quot;10009&quot;&gt;&lt;property id=&quot;20148&quot; value=&quot;5&quot;/&gt;&lt;property id=&quot;20300&quot; value=&quot;Slide 6 - &amp;quot;Overskrift&amp;quot;&quot;/&gt;&lt;property id=&quot;20307&quot; value=&quot;262&quot;/&gt;&lt;/object&gt;&lt;object type=&quot;3&quot; unique_id=&quot;10010&quot;&gt;&lt;property id=&quot;20148&quot; value=&quot;5&quot;/&gt;&lt;property id=&quot;20300&quot; value=&quot;Slide 7 - &amp;quot;RM med orange&amp;quot;&quot;/&gt;&lt;property id=&quot;20307&quot; value=&quot;259&quot;/&gt;&lt;/object&gt;&lt;object type=&quot;3&quot; unique_id=&quot;10011&quot;&gt;&lt;property id=&quot;20148&quot; value=&quot;5&quot;/&gt;&lt;property id=&quot;20300&quot; value=&quot;Slide 8 - &amp;quot;Overskrift&amp;quot;&quot;/&gt;&lt;property id=&quot;20307&quot; value=&quot;263&quot;/&gt;&lt;/object&gt;&lt;/object&gt;&lt;/object&gt;&lt;/database&gt;"/>
  <p:tag name="SECTOMILLISECCONVERTED" val="1"/>
</p:tagLst>
</file>

<file path=ppt/theme/theme1.xml><?xml version="1.0" encoding="utf-8"?>
<a:theme xmlns:a="http://schemas.openxmlformats.org/drawingml/2006/main" name="RM-multicolour_16-9_v02">
  <a:themeElements>
    <a:clrScheme name="RM Multicolour2">
      <a:dk1>
        <a:srgbClr val="000000"/>
      </a:dk1>
      <a:lt1>
        <a:srgbClr val="FFFFFF"/>
      </a:lt1>
      <a:dk2>
        <a:srgbClr val="990033"/>
      </a:dk2>
      <a:lt2>
        <a:srgbClr val="EFECE6"/>
      </a:lt2>
      <a:accent1>
        <a:srgbClr val="CCCC66"/>
      </a:accent1>
      <a:accent2>
        <a:srgbClr val="256575"/>
      </a:accent2>
      <a:accent3>
        <a:srgbClr val="CC6633"/>
      </a:accent3>
      <a:accent4>
        <a:srgbClr val="9B9B50"/>
      </a:accent4>
      <a:accent5>
        <a:srgbClr val="84715E"/>
      </a:accent5>
      <a:accent6>
        <a:srgbClr val="990033"/>
      </a:accent6>
      <a:hlink>
        <a:srgbClr val="990033"/>
      </a:hlink>
      <a:folHlink>
        <a:srgbClr val="113F49"/>
      </a:folHlink>
    </a:clrScheme>
    <a:fontScheme name="01a_RMdias_BRED">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cap="sq">
          <a:solidFill>
            <a:schemeClr val="tx1"/>
          </a:solidFill>
        </a:ln>
      </a:spPr>
      <a:bodyPr rtlCol="0" anchor="ctr"/>
      <a:lstStyle>
        <a:defPPr algn="ctr">
          <a:defRPr dirty="0">
            <a:solidFill>
              <a:srgbClr val="3F3018"/>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altLang="da-DK"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01a_RMdias_BRED 1">
        <a:dk1>
          <a:srgbClr val="3F3018"/>
        </a:dk1>
        <a:lt1>
          <a:srgbClr val="FFFFFF"/>
        </a:lt1>
        <a:dk2>
          <a:srgbClr val="990033"/>
        </a:dk2>
        <a:lt2>
          <a:srgbClr val="D2D2D2"/>
        </a:lt2>
        <a:accent1>
          <a:srgbClr val="E3DFD4"/>
        </a:accent1>
        <a:accent2>
          <a:srgbClr val="84715E"/>
        </a:accent2>
        <a:accent3>
          <a:srgbClr val="FFFFFF"/>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2">
        <a:dk1>
          <a:srgbClr val="3F3018"/>
        </a:dk1>
        <a:lt1>
          <a:srgbClr val="E3DFD4"/>
        </a:lt1>
        <a:dk2>
          <a:srgbClr val="84715E"/>
        </a:dk2>
        <a:lt2>
          <a:srgbClr val="D2D2D2"/>
        </a:lt2>
        <a:accent1>
          <a:srgbClr val="E3DFD4"/>
        </a:accent1>
        <a:accent2>
          <a:srgbClr val="84715E"/>
        </a:accent2>
        <a:accent3>
          <a:srgbClr val="EFECE6"/>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3">
        <a:dk1>
          <a:srgbClr val="760027"/>
        </a:dk1>
        <a:lt1>
          <a:srgbClr val="E3DFD4"/>
        </a:lt1>
        <a:dk2>
          <a:srgbClr val="990033"/>
        </a:dk2>
        <a:lt2>
          <a:srgbClr val="FFFFFF"/>
        </a:lt2>
        <a:accent1>
          <a:srgbClr val="E3DFD4"/>
        </a:accent1>
        <a:accent2>
          <a:srgbClr val="84715E"/>
        </a:accent2>
        <a:accent3>
          <a:srgbClr val="CAAAAD"/>
        </a:accent3>
        <a:accent4>
          <a:srgbClr val="C2BEB5"/>
        </a:accent4>
        <a:accent5>
          <a:srgbClr val="EFECE6"/>
        </a:accent5>
        <a:accent6>
          <a:srgbClr val="776654"/>
        </a:accent6>
        <a:hlink>
          <a:srgbClr val="3F3018"/>
        </a:hlink>
        <a:folHlink>
          <a:srgbClr val="3F3018"/>
        </a:folHlink>
      </a:clrScheme>
      <a:clrMap bg1="dk2" tx1="lt1" bg2="dk1" tx2="lt2" accent1="accent1" accent2="accent2" accent3="accent3" accent4="accent4" accent5="accent5" accent6="accent6" hlink="hlink" folHlink="folHlink"/>
    </a:extraClrScheme>
    <a:extraClrScheme>
      <a:clrScheme name="01a_RMdias_BRED 4">
        <a:dk1>
          <a:srgbClr val="3F3018"/>
        </a:dk1>
        <a:lt1>
          <a:srgbClr val="84715E"/>
        </a:lt1>
        <a:dk2>
          <a:srgbClr val="E3DFD4"/>
        </a:dk2>
        <a:lt2>
          <a:srgbClr val="655647"/>
        </a:lt2>
        <a:accent1>
          <a:srgbClr val="3F3018"/>
        </a:accent1>
        <a:accent2>
          <a:srgbClr val="84715E"/>
        </a:accent2>
        <a:accent3>
          <a:srgbClr val="C2BBB6"/>
        </a:accent3>
        <a:accent4>
          <a:srgbClr val="342713"/>
        </a:accent4>
        <a:accent5>
          <a:srgbClr val="AFADAB"/>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æsentation1" id="{026B9C26-36EA-4739-B75C-F4B01A0B7BEC}" vid="{9235BEF5-F166-4813-91EC-35E9200DD150}"/>
    </a:ext>
  </a:ext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108</TotalTime>
  <Words>1265</Words>
  <Application>Microsoft Office PowerPoint</Application>
  <PresentationFormat>Custom</PresentationFormat>
  <Paragraphs>92</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Verdana</vt:lpstr>
      <vt:lpstr>Wingdings</vt:lpstr>
      <vt:lpstr>RM-multicolour_16-9_v02</vt:lpstr>
      <vt:lpstr>3-meter reglen 2024 Samarbejde</vt:lpstr>
      <vt:lpstr>Velkommen til 3-meter reglen i Region Midtjylland, ”Gi’ din næste det bedste”</vt:lpstr>
      <vt:lpstr>Hvad er 3-meter reglen?</vt:lpstr>
      <vt:lpstr>Temaer i 2024</vt:lpstr>
      <vt:lpstr>Samarbejde</vt:lpstr>
      <vt:lpstr>IGLO-modellen</vt:lpstr>
      <vt:lpstr>IGLO - Samarbejde</vt:lpstr>
      <vt:lpstr>Værktøjer til samarbejde</vt:lpstr>
      <vt:lpstr>Drøftelse i plenum</vt:lpstr>
    </vt:vector>
  </TitlesOfParts>
  <Company>Region Midtjylland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3-meter reglen 2024 Samarbejde</dc:title>
  <dc:creator>Lotte Koldtoft</dc:creator>
  <cp:revision>59</cp:revision>
  <cp:lastPrinted>2020-01-23T11:37:56Z</cp:lastPrinted>
  <dcterms:created xsi:type="dcterms:W3CDTF">2022-11-21T10:30:04Z</dcterms:created>
  <dcterms:modified xsi:type="dcterms:W3CDTF">2023-12-22T06:20:55Z</dcterms:modified>
</cp:coreProperties>
</file>