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5" r:id="rId1"/>
  </p:sldMasterIdLst>
  <p:notesMasterIdLst>
    <p:notesMasterId r:id="rId11"/>
  </p:notesMasterIdLst>
  <p:handoutMasterIdLst>
    <p:handoutMasterId r:id="rId12"/>
  </p:handoutMasterIdLst>
  <p:sldIdLst>
    <p:sldId id="285" r:id="rId2"/>
    <p:sldId id="302" r:id="rId3"/>
    <p:sldId id="288" r:id="rId4"/>
    <p:sldId id="301" r:id="rId5"/>
    <p:sldId id="296" r:id="rId6"/>
    <p:sldId id="297" r:id="rId7"/>
    <p:sldId id="298" r:id="rId8"/>
    <p:sldId id="300" r:id="rId9"/>
    <p:sldId id="299" r:id="rId10"/>
  </p:sldIdLst>
  <p:sldSz cx="12190413" cy="6859588"/>
  <p:notesSz cx="6797675" cy="9926638"/>
  <p:custDataLst>
    <p:tags r:id="rId13"/>
  </p:custDataLst>
  <p:defaultTextStyle>
    <a:defPPr>
      <a:defRPr lang="da-DK"/>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C30"/>
    <a:srgbClr val="F2B10F"/>
    <a:srgbClr val="9F740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yst layout 3 - Markerin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87755" autoAdjust="0"/>
  </p:normalViewPr>
  <p:slideViewPr>
    <p:cSldViewPr>
      <p:cViewPr varScale="1">
        <p:scale>
          <a:sx n="63" d="100"/>
          <a:sy n="63" d="100"/>
        </p:scale>
        <p:origin x="978" y="72"/>
      </p:cViewPr>
      <p:guideLst>
        <p:guide orient="horz" pos="2161"/>
        <p:guide pos="3840"/>
      </p:guideLst>
    </p:cSldViewPr>
  </p:slideViewPr>
  <p:outlineViewPr>
    <p:cViewPr>
      <p:scale>
        <a:sx n="33" d="100"/>
        <a:sy n="33" d="100"/>
      </p:scale>
      <p:origin x="0" y="-15912"/>
    </p:cViewPr>
  </p:outlineViewPr>
  <p:notesTextViewPr>
    <p:cViewPr>
      <p:scale>
        <a:sx n="3" d="2"/>
        <a:sy n="3" d="2"/>
      </p:scale>
      <p:origin x="0" y="0"/>
    </p:cViewPr>
  </p:notesTextViewPr>
  <p:notesViewPr>
    <p:cSldViewPr>
      <p:cViewPr varScale="1">
        <p:scale>
          <a:sx n="47" d="100"/>
          <a:sy n="47" d="100"/>
        </p:scale>
        <p:origin x="278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1847DA5-816F-41A7-9D02-B30806759A3A}" type="datetimeFigureOut">
              <a:rPr lang="da-DK" smtClean="0"/>
              <a:t>22-12-2023</a:t>
            </a:fld>
            <a:endParaRPr lang="da-DK"/>
          </a:p>
        </p:txBody>
      </p:sp>
      <p:sp>
        <p:nvSpPr>
          <p:cNvPr id="4" name="Pladsholder til sidefod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8092FC4-1DA9-411A-AD00-D2E8F54C685A}" type="slidenum">
              <a:rPr lang="da-DK" smtClean="0"/>
              <a:t>‹#›</a:t>
            </a:fld>
            <a:endParaRPr lang="da-DK"/>
          </a:p>
        </p:txBody>
      </p:sp>
    </p:spTree>
    <p:extLst>
      <p:ext uri="{BB962C8B-B14F-4D97-AF65-F5344CB8AC3E}">
        <p14:creationId xmlns:p14="http://schemas.microsoft.com/office/powerpoint/2010/main" val="3855118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06DBD80-1A18-40A8-8E8C-81B16990B284}" type="datetimeFigureOut">
              <a:rPr lang="da-DK" smtClean="0"/>
              <a:t>22-12-2023</a:t>
            </a:fld>
            <a:endParaRPr lang="da-DK"/>
          </a:p>
        </p:txBody>
      </p:sp>
      <p:sp>
        <p:nvSpPr>
          <p:cNvPr id="4" name="Pladsholder til diasbillede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35DAE1-4DBC-4EBB-A0F7-2243D879E830}" type="slidenum">
              <a:rPr lang="da-DK" smtClean="0"/>
              <a:t>‹#›</a:t>
            </a:fld>
            <a:endParaRPr lang="da-DK"/>
          </a:p>
        </p:txBody>
      </p:sp>
    </p:spTree>
    <p:extLst>
      <p:ext uri="{BB962C8B-B14F-4D97-AF65-F5344CB8AC3E}">
        <p14:creationId xmlns:p14="http://schemas.microsoft.com/office/powerpoint/2010/main" val="3263883634"/>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9935DAE1-4DBC-4EBB-A0F7-2243D879E830}" type="slidenum">
              <a:rPr lang="da-DK" smtClean="0"/>
              <a:t>7</a:t>
            </a:fld>
            <a:endParaRPr lang="da-DK"/>
          </a:p>
        </p:txBody>
      </p:sp>
    </p:spTree>
    <p:extLst>
      <p:ext uri="{BB962C8B-B14F-4D97-AF65-F5344CB8AC3E}">
        <p14:creationId xmlns:p14="http://schemas.microsoft.com/office/powerpoint/2010/main" val="97777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9935DAE1-4DBC-4EBB-A0F7-2243D879E830}" type="slidenum">
              <a:rPr lang="da-DK" smtClean="0"/>
              <a:t>8</a:t>
            </a:fld>
            <a:endParaRPr lang="da-DK"/>
          </a:p>
        </p:txBody>
      </p:sp>
    </p:spTree>
    <p:extLst>
      <p:ext uri="{BB962C8B-B14F-4D97-AF65-F5344CB8AC3E}">
        <p14:creationId xmlns:p14="http://schemas.microsoft.com/office/powerpoint/2010/main" val="119918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cid:image002.png@01D8FA87.DA4E679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cid:image002.png@01D8FA87.DA4E6790"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s_RM-logo">
    <p:spTree>
      <p:nvGrpSpPr>
        <p:cNvPr id="1" name=""/>
        <p:cNvGrpSpPr/>
        <p:nvPr/>
      </p:nvGrpSpPr>
      <p:grpSpPr>
        <a:xfrm>
          <a:off x="0" y="0"/>
          <a:ext cx="0" cy="0"/>
          <a:chOff x="0" y="0"/>
          <a:chExt cx="0" cy="0"/>
        </a:xfrm>
      </p:grpSpPr>
      <p:sp>
        <p:nvSpPr>
          <p:cNvPr id="2" name="Rektangel 1"/>
          <p:cNvSpPr>
            <a:spLocks noChangeAspect="1"/>
          </p:cNvSpPr>
          <p:nvPr userDrawn="1"/>
        </p:nvSpPr>
        <p:spPr>
          <a:xfrm>
            <a:off x="0" y="0"/>
            <a:ext cx="12190413" cy="6859588"/>
          </a:xfrm>
          <a:prstGeom prst="rect">
            <a:avLst/>
          </a:prstGeom>
          <a:solidFill>
            <a:srgbClr val="000000"/>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7" name="Rectangle 113"/>
          <p:cNvSpPr>
            <a:spLocks noGrp="1" noChangeAspect="1" noChangeArrowheads="1"/>
          </p:cNvSpPr>
          <p:nvPr>
            <p:ph type="subTitle" sz="quarter" idx="1" hasCustomPrompt="1"/>
          </p:nvPr>
        </p:nvSpPr>
        <p:spPr>
          <a:xfrm>
            <a:off x="694606" y="5342988"/>
            <a:ext cx="10801200" cy="637334"/>
          </a:xfrm>
        </p:spPr>
        <p:txBody>
          <a:bodyPr anchor="t"/>
          <a:lstStyle>
            <a:lvl1pPr marL="0" indent="0" algn="ctr">
              <a:buFont typeface="Wingdings" pitchFamily="2" charset="2"/>
              <a:buNone/>
              <a:tabLst>
                <a:tab pos="1168400" algn="l"/>
              </a:tabLst>
              <a:defRPr sz="2600">
                <a:solidFill>
                  <a:schemeClr val="bg1"/>
                </a:solidFill>
              </a:defRPr>
            </a:lvl1pPr>
          </a:lstStyle>
          <a:p>
            <a:pPr lvl="0"/>
            <a:r>
              <a:rPr lang="da-DK" altLang="da-DK" noProof="0" dirty="0"/>
              <a:t>Skriv titel her</a:t>
            </a:r>
          </a:p>
        </p:txBody>
      </p:sp>
    </p:spTree>
    <p:extLst>
      <p:ext uri="{BB962C8B-B14F-4D97-AF65-F5344CB8AC3E}">
        <p14:creationId xmlns:p14="http://schemas.microsoft.com/office/powerpoint/2010/main" val="418814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Overskrift og indhold_MIDTLYS">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1"/>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6" name="Title 5">
            <a:extLst>
              <a:ext uri="{FF2B5EF4-FFF2-40B4-BE49-F238E27FC236}">
                <a16:creationId xmlns:a16="http://schemas.microsoft.com/office/drawing/2014/main" id="{34B4BBE8-D957-54D7-44D1-9B6F8E439D06}"/>
              </a:ext>
            </a:extLst>
          </p:cNvPr>
          <p:cNvSpPr>
            <a:spLocks noGrp="1"/>
          </p:cNvSpPr>
          <p:nvPr>
            <p:ph type="title"/>
          </p:nvPr>
        </p:nvSpPr>
        <p:spPr/>
        <p:txBody>
          <a:bodyPr/>
          <a:lstStyle/>
          <a:p>
            <a:r>
              <a:rPr lang="en-US" dirty="0"/>
              <a:t>Click to edit Master title style</a:t>
            </a:r>
            <a:endParaRPr lang="en-IN" dirty="0"/>
          </a:p>
        </p:txBody>
      </p:sp>
      <p:sp>
        <p:nvSpPr>
          <p:cNvPr id="3" name="Pladsholder til indhold 2"/>
          <p:cNvSpPr>
            <a:spLocks noGrp="1"/>
          </p:cNvSpPr>
          <p:nvPr>
            <p:ph idx="1"/>
          </p:nvPr>
        </p:nvSpPr>
        <p:spPr>
          <a:xfrm>
            <a:off x="6383238" y="863358"/>
            <a:ext cx="4032448" cy="694228"/>
          </a:xfrm>
        </p:spPr>
        <p:txBody>
          <a:bodyPr anchor="t"/>
          <a:lstStyle>
            <a:lvl1pPr algn="ctr">
              <a:buClr>
                <a:schemeClr val="accent6"/>
              </a:buClr>
              <a:defRPr lang="da-DK" altLang="da-DK" sz="1400" kern="0" dirty="0" smtClean="0">
                <a:solidFill>
                  <a:srgbClr val="FFFFFF"/>
                </a:solidFill>
                <a:latin typeface="+mn-lt"/>
                <a:ea typeface="+mn-ea"/>
                <a:cs typeface="+mn-cs"/>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endParaRPr lang="da-DK" altLang="da-DK" dirty="0"/>
          </a:p>
        </p:txBody>
      </p:sp>
      <p:pic>
        <p:nvPicPr>
          <p:cNvPr id="2" name="Billede 11" descr="cid:image002.png@01D8FA87.DA4E6790">
            <a:extLst>
              <a:ext uri="{FF2B5EF4-FFF2-40B4-BE49-F238E27FC236}">
                <a16:creationId xmlns:a16="http://schemas.microsoft.com/office/drawing/2014/main" id="{0B7E87D8-68BC-6C41-3001-2342B4F28513}"/>
              </a:ext>
            </a:extLst>
          </p:cNvPr>
          <p:cNvPicPr/>
          <p:nvPr userDrawn="1"/>
        </p:nvPicPr>
        <p:blipFill rotWithShape="1">
          <a:blip r:embed="rId2" r:link="rId3">
            <a:extLst>
              <a:ext uri="{28A0092B-C50C-407E-A947-70E740481C1C}">
                <a14:useLocalDpi xmlns:a14="http://schemas.microsoft.com/office/drawing/2010/main" val="0"/>
              </a:ext>
            </a:extLst>
          </a:blip>
          <a:srcRect t="-1" b="6282"/>
          <a:stretch>
            <a:fillRect/>
          </a:stretch>
        </p:blipFill>
        <p:spPr bwMode="auto">
          <a:xfrm>
            <a:off x="10982969" y="0"/>
            <a:ext cx="1304925" cy="1080120"/>
          </a:xfrm>
          <a:prstGeom prst="rect">
            <a:avLst/>
          </a:prstGeom>
          <a:noFill/>
          <a:ln>
            <a:noFill/>
          </a:ln>
        </p:spPr>
      </p:pic>
      <p:pic>
        <p:nvPicPr>
          <p:cNvPr id="4" name="Billede 13" descr="Decorative">
            <a:extLst>
              <a:ext uri="{FF2B5EF4-FFF2-40B4-BE49-F238E27FC236}">
                <a16:creationId xmlns:a16="http://schemas.microsoft.com/office/drawing/2014/main" id="{E26406CB-4959-A6AC-B6C4-63E7662A565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46936" y="2370393"/>
            <a:ext cx="4059421" cy="3067426"/>
          </a:xfrm>
          <a:prstGeom prst="rect">
            <a:avLst/>
          </a:prstGeom>
        </p:spPr>
      </p:pic>
    </p:spTree>
    <p:extLst>
      <p:ext uri="{BB962C8B-B14F-4D97-AF65-F5344CB8AC3E}">
        <p14:creationId xmlns:p14="http://schemas.microsoft.com/office/powerpoint/2010/main" val="197587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verskrift og indhold_MIDTRØD">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bg1"/>
                </a:solidFill>
              </a:defRPr>
            </a:lvl1pPr>
          </a:lstStyle>
          <a:p>
            <a:pPr lvl="0"/>
            <a:r>
              <a:rPr lang="da-DK" altLang="da-DK" dirty="0"/>
              <a:t>Skriv overskrift her</a:t>
            </a:r>
          </a:p>
        </p:txBody>
      </p:sp>
      <p:sp>
        <p:nvSpPr>
          <p:cNvPr id="6" name="Pladsholder til indhold 2"/>
          <p:cNvSpPr>
            <a:spLocks noGrp="1"/>
          </p:cNvSpPr>
          <p:nvPr>
            <p:ph idx="1" hasCustomPrompt="1"/>
          </p:nvPr>
        </p:nvSpPr>
        <p:spPr>
          <a:xfrm>
            <a:off x="719906" y="2159502"/>
            <a:ext cx="10078688" cy="4032000"/>
          </a:xfrm>
        </p:spPr>
        <p:txBody>
          <a:bodyPr/>
          <a:lstStyle>
            <a:lvl1pPr>
              <a:buClr>
                <a:schemeClr val="bg1"/>
              </a:buClr>
              <a:defRPr>
                <a:solidFill>
                  <a:schemeClr val="bg2"/>
                </a:solidFill>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Tree>
    <p:extLst>
      <p:ext uri="{BB962C8B-B14F-4D97-AF65-F5344CB8AC3E}">
        <p14:creationId xmlns:p14="http://schemas.microsoft.com/office/powerpoint/2010/main" val="3164536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verskrift og indhold_LYSGRØN">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accent1"/>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accent5"/>
                </a:solidFill>
              </a:defRPr>
            </a:lvl1pPr>
          </a:lstStyle>
          <a:p>
            <a:pPr lvl="0"/>
            <a:r>
              <a:rPr lang="da-DK" altLang="da-DK" dirty="0"/>
              <a:t>Skriv overskrift her</a:t>
            </a:r>
          </a:p>
        </p:txBody>
      </p:sp>
      <p:sp>
        <p:nvSpPr>
          <p:cNvPr id="6" name="Pladsholder til indhold 2"/>
          <p:cNvSpPr>
            <a:spLocks noGrp="1"/>
          </p:cNvSpPr>
          <p:nvPr>
            <p:ph idx="1" hasCustomPrompt="1"/>
          </p:nvPr>
        </p:nvSpPr>
        <p:spPr>
          <a:xfrm>
            <a:off x="719906" y="2159502"/>
            <a:ext cx="10078688" cy="4032000"/>
          </a:xfrm>
        </p:spPr>
        <p:txBody>
          <a:bodyPr/>
          <a:lstStyle>
            <a:lvl1pPr>
              <a:buClr>
                <a:schemeClr val="bg1"/>
              </a:buClr>
              <a:defRPr>
                <a:solidFill>
                  <a:schemeClr val="accent5"/>
                </a:solidFill>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Tree>
    <p:extLst>
      <p:ext uri="{BB962C8B-B14F-4D97-AF65-F5344CB8AC3E}">
        <p14:creationId xmlns:p14="http://schemas.microsoft.com/office/powerpoint/2010/main" val="3034385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verskrift og indhold_ORANGE">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accent3"/>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 name="Pladsholder til indhold 2"/>
          <p:cNvSpPr>
            <a:spLocks noGrp="1"/>
          </p:cNvSpPr>
          <p:nvPr>
            <p:ph idx="1" hasCustomPrompt="1"/>
          </p:nvPr>
        </p:nvSpPr>
        <p:spPr/>
        <p:txBody>
          <a:bodyPr/>
          <a:lstStyle>
            <a:lvl1pPr>
              <a:buClr>
                <a:schemeClr val="bg1"/>
              </a:buClr>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bg1"/>
                </a:solidFill>
              </a:defRPr>
            </a:lvl1pPr>
          </a:lstStyle>
          <a:p>
            <a:pPr lvl="0"/>
            <a:r>
              <a:rPr lang="da-DK" altLang="da-DK" dirty="0"/>
              <a:t>Skriv overskrift her</a:t>
            </a:r>
          </a:p>
        </p:txBody>
      </p:sp>
    </p:spTree>
    <p:extLst>
      <p:ext uri="{BB962C8B-B14F-4D97-AF65-F5344CB8AC3E}">
        <p14:creationId xmlns:p14="http://schemas.microsoft.com/office/powerpoint/2010/main" val="3038164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verskrift og indhold_PETROL">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accent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 name="Pladsholder til indhold 2"/>
          <p:cNvSpPr>
            <a:spLocks noGrp="1"/>
          </p:cNvSpPr>
          <p:nvPr>
            <p:ph idx="1" hasCustomPrompt="1"/>
          </p:nvPr>
        </p:nvSpPr>
        <p:spPr/>
        <p:txBody>
          <a:bodyPr/>
          <a:lstStyle>
            <a:lvl1pPr>
              <a:buClr>
                <a:schemeClr val="bg1"/>
              </a:buClr>
              <a:defRPr>
                <a:solidFill>
                  <a:schemeClr val="bg2"/>
                </a:solidFill>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bg1"/>
                </a:solidFill>
              </a:defRPr>
            </a:lvl1pPr>
          </a:lstStyle>
          <a:p>
            <a:pPr lvl="0"/>
            <a:r>
              <a:rPr lang="da-DK" altLang="da-DK" dirty="0"/>
              <a:t>Skriv overskrift her</a:t>
            </a:r>
          </a:p>
        </p:txBody>
      </p:sp>
    </p:spTree>
    <p:extLst>
      <p:ext uri="{BB962C8B-B14F-4D97-AF65-F5344CB8AC3E}">
        <p14:creationId xmlns:p14="http://schemas.microsoft.com/office/powerpoint/2010/main" val="3633961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ptekst, overskrift og indhold_HVI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800000"/>
            <a:ext cx="10080000" cy="720000"/>
          </a:xfrm>
        </p:spPr>
        <p:txBody>
          <a:bodyPr/>
          <a:lstStyle>
            <a:lvl1pPr>
              <a:defRPr/>
            </a:lvl1pPr>
          </a:lstStyle>
          <a:p>
            <a:r>
              <a:rPr lang="da-DK" dirty="0"/>
              <a:t>Skriv overskrift her</a:t>
            </a:r>
          </a:p>
        </p:txBody>
      </p:sp>
      <p:sp>
        <p:nvSpPr>
          <p:cNvPr id="5" name="Pladsholder til indhold 4"/>
          <p:cNvSpPr>
            <a:spLocks noGrp="1"/>
          </p:cNvSpPr>
          <p:nvPr>
            <p:ph sz="quarter" idx="11" hasCustomPrompt="1"/>
          </p:nvPr>
        </p:nvSpPr>
        <p:spPr>
          <a:xfrm>
            <a:off x="720000" y="2700000"/>
            <a:ext cx="10080000" cy="3600000"/>
          </a:xfrm>
        </p:spPr>
        <p:txBody>
          <a:bodyPr anchor="t" anchorCtr="0"/>
          <a:lstStyle/>
          <a:p>
            <a:pPr lvl="0"/>
            <a:r>
              <a:rPr lang="da-DK" altLang="da-DK" dirty="0"/>
              <a:t>Skriv tekst eller klik på ikon for at tilføje indhold</a:t>
            </a:r>
          </a:p>
        </p:txBody>
      </p:sp>
      <p:sp>
        <p:nvSpPr>
          <p:cNvPr id="4" name="Pladsholder til tekst 3"/>
          <p:cNvSpPr>
            <a:spLocks noGrp="1"/>
          </p:cNvSpPr>
          <p:nvPr>
            <p:ph type="body" sz="quarter" idx="12" hasCustomPrompt="1"/>
          </p:nvPr>
        </p:nvSpPr>
        <p:spPr>
          <a:xfrm>
            <a:off x="0" y="1188000"/>
            <a:ext cx="2502174" cy="453179"/>
          </a:xfrm>
          <a:solidFill>
            <a:schemeClr val="accent3"/>
          </a:solidFill>
          <a:ln>
            <a:noFill/>
          </a:ln>
        </p:spPr>
        <p:txBody>
          <a:bodyPr wrap="none" lIns="720000" tIns="71998" rIns="180000" bIns="71998">
            <a:spAutoFit/>
          </a:bodyPr>
          <a:lstStyle>
            <a:lvl1pPr marL="0" indent="0">
              <a:buNone/>
              <a:defRPr sz="2000" b="1" baseline="0">
                <a:solidFill>
                  <a:schemeClr val="bg1"/>
                </a:solidFill>
              </a:defRPr>
            </a:lvl1pPr>
            <a:lvl2pPr marL="833946" indent="0">
              <a:buNone/>
              <a:defRPr b="1">
                <a:solidFill>
                  <a:schemeClr val="bg1"/>
                </a:solidFill>
              </a:defRPr>
            </a:lvl2pPr>
            <a:lvl3pPr marL="1549361" indent="0">
              <a:buNone/>
              <a:defRPr b="1">
                <a:solidFill>
                  <a:schemeClr val="bg1"/>
                </a:solidFill>
              </a:defRPr>
            </a:lvl3pPr>
            <a:lvl4pPr marL="2279592" indent="0">
              <a:buNone/>
              <a:defRPr b="1">
                <a:solidFill>
                  <a:schemeClr val="bg1"/>
                </a:solidFill>
              </a:defRPr>
            </a:lvl4pPr>
            <a:lvl5pPr marL="2874361" indent="0">
              <a:buNone/>
              <a:defRPr b="1">
                <a:solidFill>
                  <a:schemeClr val="bg1"/>
                </a:solidFill>
              </a:defRPr>
            </a:lvl5pPr>
          </a:lstStyle>
          <a:p>
            <a:pPr lvl="0"/>
            <a:r>
              <a:rPr lang="da-DK" dirty="0"/>
              <a:t>SKRIV HER</a:t>
            </a:r>
          </a:p>
        </p:txBody>
      </p:sp>
    </p:spTree>
    <p:extLst>
      <p:ext uri="{BB962C8B-B14F-4D97-AF65-F5344CB8AC3E}">
        <p14:creationId xmlns:p14="http://schemas.microsoft.com/office/powerpoint/2010/main" val="165870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oto i bredformat med logo">
    <p:spTree>
      <p:nvGrpSpPr>
        <p:cNvPr id="1" name=""/>
        <p:cNvGrpSpPr/>
        <p:nvPr/>
      </p:nvGrpSpPr>
      <p:grpSpPr>
        <a:xfrm>
          <a:off x="0" y="0"/>
          <a:ext cx="0" cy="0"/>
          <a:chOff x="0" y="0"/>
          <a:chExt cx="0" cy="0"/>
        </a:xfrm>
      </p:grpSpPr>
      <p:sp>
        <p:nvSpPr>
          <p:cNvPr id="5" name="Pladsholder til billede 2"/>
          <p:cNvSpPr>
            <a:spLocks noGrp="1" noChangeAspect="1"/>
          </p:cNvSpPr>
          <p:nvPr>
            <p:ph type="pic" idx="11" hasCustomPrompt="1"/>
          </p:nvPr>
        </p:nvSpPr>
        <p:spPr>
          <a:xfrm>
            <a:off x="0" y="576000"/>
            <a:ext cx="12190413" cy="5940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endParaRPr lang="da-DK" dirty="0"/>
          </a:p>
        </p:txBody>
      </p:sp>
    </p:spTree>
    <p:extLst>
      <p:ext uri="{BB962C8B-B14F-4D97-AF65-F5344CB8AC3E}">
        <p14:creationId xmlns:p14="http://schemas.microsoft.com/office/powerpoint/2010/main" val="1483631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Foto i højformat med logo">
    <p:spTree>
      <p:nvGrpSpPr>
        <p:cNvPr id="1" name=""/>
        <p:cNvGrpSpPr/>
        <p:nvPr/>
      </p:nvGrpSpPr>
      <p:grpSpPr>
        <a:xfrm>
          <a:off x="0" y="0"/>
          <a:ext cx="0" cy="0"/>
          <a:chOff x="0" y="0"/>
          <a:chExt cx="0" cy="0"/>
        </a:xfrm>
      </p:grpSpPr>
      <p:sp>
        <p:nvSpPr>
          <p:cNvPr id="5" name="Pladsholder til billede 2"/>
          <p:cNvSpPr>
            <a:spLocks noGrp="1" noChangeAspect="1"/>
          </p:cNvSpPr>
          <p:nvPr>
            <p:ph type="pic" idx="11" hasCustomPrompt="1"/>
          </p:nvPr>
        </p:nvSpPr>
        <p:spPr>
          <a:xfrm>
            <a:off x="3420000" y="576000"/>
            <a:ext cx="4500000" cy="5940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a:t>
            </a:r>
            <a:br>
              <a:rPr lang="da-DK" dirty="0"/>
            </a:br>
            <a:r>
              <a:rPr lang="da-DK" dirty="0"/>
              <a:t>for at tilføje et billede</a:t>
            </a:r>
            <a:br>
              <a:rPr lang="da-DK" dirty="0"/>
            </a:br>
            <a:br>
              <a:rPr lang="da-DK" dirty="0"/>
            </a:br>
            <a:br>
              <a:rPr lang="da-DK" dirty="0"/>
            </a:br>
            <a:endParaRPr lang="da-DK" dirty="0"/>
          </a:p>
        </p:txBody>
      </p:sp>
      <p:sp>
        <p:nvSpPr>
          <p:cNvPr id="3" name="Tekstboks 2"/>
          <p:cNvSpPr txBox="1"/>
          <p:nvPr userDrawn="1"/>
        </p:nvSpPr>
        <p:spPr>
          <a:xfrm>
            <a:off x="-1488649" y="3141698"/>
            <a:ext cx="1151978" cy="430986"/>
          </a:xfrm>
          <a:prstGeom prst="rect">
            <a:avLst/>
          </a:prstGeom>
          <a:noFill/>
        </p:spPr>
        <p:txBody>
          <a:bodyPr wrap="square" lIns="0" tIns="0" rIns="0" bIns="0" rtlCol="0">
            <a:spAutoFit/>
          </a:bodyPr>
          <a:lstStyle/>
          <a:p>
            <a:r>
              <a:rPr lang="da-DK" sz="900" dirty="0"/>
              <a:t>Foto kan også placeres længere til venstre på siden</a:t>
            </a:r>
          </a:p>
        </p:txBody>
      </p:sp>
    </p:spTree>
    <p:extLst>
      <p:ext uri="{BB962C8B-B14F-4D97-AF65-F5344CB8AC3E}">
        <p14:creationId xmlns:p14="http://schemas.microsoft.com/office/powerpoint/2010/main" val="20058365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to med overskrift og billedtekst">
    <p:spTree>
      <p:nvGrpSpPr>
        <p:cNvPr id="1" name=""/>
        <p:cNvGrpSpPr/>
        <p:nvPr/>
      </p:nvGrpSpPr>
      <p:grpSpPr>
        <a:xfrm>
          <a:off x="0" y="0"/>
          <a:ext cx="0" cy="0"/>
          <a:chOff x="0" y="0"/>
          <a:chExt cx="0" cy="0"/>
        </a:xfrm>
      </p:grpSpPr>
      <p:sp>
        <p:nvSpPr>
          <p:cNvPr id="5" name="Pladsholder til billede 2"/>
          <p:cNvSpPr>
            <a:spLocks noGrp="1"/>
          </p:cNvSpPr>
          <p:nvPr>
            <p:ph type="pic" idx="11" hasCustomPrompt="1"/>
          </p:nvPr>
        </p:nvSpPr>
        <p:spPr>
          <a:xfrm>
            <a:off x="720000" y="1800000"/>
            <a:ext cx="10080000" cy="4176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endParaRPr lang="da-DK" dirty="0"/>
          </a:p>
        </p:txBody>
      </p:sp>
      <p:sp>
        <p:nvSpPr>
          <p:cNvPr id="3" name="Titel 1"/>
          <p:cNvSpPr>
            <a:spLocks noGrp="1" noChangeAspect="1"/>
          </p:cNvSpPr>
          <p:nvPr>
            <p:ph type="title" hasCustomPrompt="1"/>
          </p:nvPr>
        </p:nvSpPr>
        <p:spPr>
          <a:xfrm>
            <a:off x="720000" y="828000"/>
            <a:ext cx="10080000" cy="900000"/>
          </a:xfrm>
        </p:spPr>
        <p:txBody>
          <a:bodyPr/>
          <a:lstStyle>
            <a:lvl1pPr>
              <a:defRPr/>
            </a:lvl1pPr>
          </a:lstStyle>
          <a:p>
            <a:r>
              <a:rPr lang="da-DK" dirty="0"/>
              <a:t>Skriv overskrift her</a:t>
            </a:r>
          </a:p>
        </p:txBody>
      </p:sp>
      <p:sp>
        <p:nvSpPr>
          <p:cNvPr id="4" name="Pladsholder til tekst 3"/>
          <p:cNvSpPr>
            <a:spLocks noGrp="1"/>
          </p:cNvSpPr>
          <p:nvPr>
            <p:ph type="body" sz="quarter" idx="12" hasCustomPrompt="1"/>
          </p:nvPr>
        </p:nvSpPr>
        <p:spPr>
          <a:xfrm>
            <a:off x="720000" y="6048000"/>
            <a:ext cx="10080000" cy="360083"/>
          </a:xfrm>
        </p:spPr>
        <p:txBody>
          <a:bodyPr anchor="t" anchorCtr="0">
            <a:normAutofit/>
          </a:bodyPr>
          <a:lstStyle>
            <a:lvl1pPr marL="0" indent="0">
              <a:buNone/>
              <a:defRPr sz="1800" baseline="0">
                <a:solidFill>
                  <a:schemeClr val="tx1"/>
                </a:solidFill>
              </a:defRPr>
            </a:lvl1pPr>
            <a:lvl2pPr marL="833946" indent="0">
              <a:buNone/>
              <a:defRPr sz="1900">
                <a:solidFill>
                  <a:schemeClr val="tx1"/>
                </a:solidFill>
              </a:defRPr>
            </a:lvl2pPr>
            <a:lvl3pPr marL="1549361" indent="0">
              <a:buNone/>
              <a:defRPr sz="1900">
                <a:solidFill>
                  <a:schemeClr val="tx1"/>
                </a:solidFill>
              </a:defRPr>
            </a:lvl3pPr>
            <a:lvl4pPr marL="2279592" indent="0">
              <a:buNone/>
              <a:defRPr sz="1900">
                <a:solidFill>
                  <a:schemeClr val="tx1"/>
                </a:solidFill>
              </a:defRPr>
            </a:lvl4pPr>
            <a:lvl5pPr marL="2874361" indent="0">
              <a:buNone/>
              <a:defRPr sz="1900">
                <a:solidFill>
                  <a:schemeClr val="tx1"/>
                </a:solidFill>
              </a:defRPr>
            </a:lvl5pPr>
          </a:lstStyle>
          <a:p>
            <a:pPr lvl="0"/>
            <a:r>
              <a:rPr lang="da-DK" dirty="0"/>
              <a:t>Skriv tekst her</a:t>
            </a:r>
          </a:p>
        </p:txBody>
      </p:sp>
    </p:spTree>
    <p:extLst>
      <p:ext uri="{BB962C8B-B14F-4D97-AF65-F5344CB8AC3E}">
        <p14:creationId xmlns:p14="http://schemas.microsoft.com/office/powerpoint/2010/main" val="17131229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Foto på hele formatet">
    <p:spTree>
      <p:nvGrpSpPr>
        <p:cNvPr id="1" name=""/>
        <p:cNvGrpSpPr/>
        <p:nvPr/>
      </p:nvGrpSpPr>
      <p:grpSpPr>
        <a:xfrm>
          <a:off x="0" y="0"/>
          <a:ext cx="0" cy="0"/>
          <a:chOff x="0" y="0"/>
          <a:chExt cx="0" cy="0"/>
        </a:xfrm>
      </p:grpSpPr>
      <p:sp>
        <p:nvSpPr>
          <p:cNvPr id="6" name="Pladsholder til billede 2"/>
          <p:cNvSpPr>
            <a:spLocks noGrp="1"/>
          </p:cNvSpPr>
          <p:nvPr>
            <p:ph type="pic" idx="11" hasCustomPrompt="1"/>
          </p:nvPr>
        </p:nvSpPr>
        <p:spPr>
          <a:xfrm>
            <a:off x="0" y="0"/>
            <a:ext cx="12190413" cy="6859588"/>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br>
              <a:rPr lang="da-DK" dirty="0"/>
            </a:br>
            <a:endParaRPr lang="da-DK" dirty="0"/>
          </a:p>
        </p:txBody>
      </p:sp>
    </p:spTree>
    <p:extLst>
      <p:ext uri="{BB962C8B-B14F-4D97-AF65-F5344CB8AC3E}">
        <p14:creationId xmlns:p14="http://schemas.microsoft.com/office/powerpoint/2010/main" val="1800121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eldias_RM-logo">
    <p:spTree>
      <p:nvGrpSpPr>
        <p:cNvPr id="1" name=""/>
        <p:cNvGrpSpPr/>
        <p:nvPr/>
      </p:nvGrpSpPr>
      <p:grpSpPr>
        <a:xfrm>
          <a:off x="0" y="0"/>
          <a:ext cx="0" cy="0"/>
          <a:chOff x="0" y="0"/>
          <a:chExt cx="0" cy="0"/>
        </a:xfrm>
      </p:grpSpPr>
      <p:sp>
        <p:nvSpPr>
          <p:cNvPr id="2" name="Rektangel 1"/>
          <p:cNvSpPr>
            <a:spLocks noChangeAspect="1"/>
          </p:cNvSpPr>
          <p:nvPr userDrawn="1"/>
        </p:nvSpPr>
        <p:spPr>
          <a:xfrm>
            <a:off x="0" y="0"/>
            <a:ext cx="12190413" cy="6859588"/>
          </a:xfrm>
          <a:prstGeom prst="rect">
            <a:avLst/>
          </a:prstGeom>
          <a:solidFill>
            <a:srgbClr val="000000"/>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6" name="Title 5">
            <a:extLst>
              <a:ext uri="{FF2B5EF4-FFF2-40B4-BE49-F238E27FC236}">
                <a16:creationId xmlns:a16="http://schemas.microsoft.com/office/drawing/2014/main" id="{66D24FC3-458B-D284-0C5F-EB1D506ACF40}"/>
              </a:ext>
            </a:extLst>
          </p:cNvPr>
          <p:cNvSpPr>
            <a:spLocks noGrp="1"/>
          </p:cNvSpPr>
          <p:nvPr>
            <p:ph type="title"/>
          </p:nvPr>
        </p:nvSpPr>
        <p:spPr>
          <a:xfrm>
            <a:off x="3582000" y="5278592"/>
            <a:ext cx="5256584" cy="1175538"/>
          </a:xfrm>
        </p:spPr>
        <p:txBody>
          <a:bodyPr anchor="t"/>
          <a:lstStyle>
            <a:lvl1pPr algn="ctr">
              <a:defRPr lang="en-IN" sz="2600" b="1" dirty="0">
                <a:solidFill>
                  <a:srgbClr val="F4BC30"/>
                </a:solidFill>
                <a:latin typeface="+mn-lt"/>
                <a:ea typeface="+mn-ea"/>
                <a:cs typeface="+mn-cs"/>
              </a:defRPr>
            </a:lvl1pPr>
          </a:lstStyle>
          <a:p>
            <a:endParaRPr lang="en-IN" dirty="0"/>
          </a:p>
        </p:txBody>
      </p:sp>
      <p:cxnSp>
        <p:nvCxnSpPr>
          <p:cNvPr id="8" name="Buet forbindelse 9">
            <a:extLst>
              <a:ext uri="{FF2B5EF4-FFF2-40B4-BE49-F238E27FC236}">
                <a16:creationId xmlns:a16="http://schemas.microsoft.com/office/drawing/2014/main" id="{75A88C61-4B2A-722C-93A7-44FB5D09E408}"/>
              </a:ext>
            </a:extLst>
          </p:cNvPr>
          <p:cNvCxnSpPr/>
          <p:nvPr userDrawn="1"/>
        </p:nvCxnSpPr>
        <p:spPr bwMode="auto">
          <a:xfrm rot="5400000" flipH="1" flipV="1">
            <a:off x="9367994" y="3271250"/>
            <a:ext cx="927052" cy="559860"/>
          </a:xfrm>
          <a:prstGeom prst="curvedConnector3">
            <a:avLst>
              <a:gd name="adj1" fmla="val 37408"/>
            </a:avLst>
          </a:prstGeom>
          <a:ln>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Content Placeholder 9">
            <a:extLst>
              <a:ext uri="{FF2B5EF4-FFF2-40B4-BE49-F238E27FC236}">
                <a16:creationId xmlns:a16="http://schemas.microsoft.com/office/drawing/2014/main" id="{B82D2938-965B-68A7-56CD-03F45236B538}"/>
              </a:ext>
            </a:extLst>
          </p:cNvPr>
          <p:cNvSpPr>
            <a:spLocks noGrp="1"/>
          </p:cNvSpPr>
          <p:nvPr>
            <p:ph sz="quarter" idx="10"/>
          </p:nvPr>
        </p:nvSpPr>
        <p:spPr>
          <a:xfrm rot="20760000">
            <a:off x="9280800" y="3812400"/>
            <a:ext cx="2736850" cy="1176338"/>
          </a:xfrm>
        </p:spPr>
        <p:txBody>
          <a:bodyPr anchor="t"/>
          <a:lstStyle>
            <a:lvl1pPr>
              <a:defRPr lang="en-IN" sz="1300" kern="1200" dirty="0">
                <a:solidFill>
                  <a:srgbClr val="F4BC30"/>
                </a:solidFill>
                <a:latin typeface="+mn-lt"/>
                <a:ea typeface="+mn-ea"/>
                <a:cs typeface="+mn-cs"/>
              </a:defRPr>
            </a:lvl1pPr>
          </a:lstStyle>
          <a:p>
            <a:pPr lvl="0"/>
            <a:endParaRPr lang="en-IN" dirty="0"/>
          </a:p>
        </p:txBody>
      </p:sp>
    </p:spTree>
    <p:extLst>
      <p:ext uri="{BB962C8B-B14F-4D97-AF65-F5344CB8AC3E}">
        <p14:creationId xmlns:p14="http://schemas.microsoft.com/office/powerpoint/2010/main" val="3487493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Kun overskrift">
    <p:spTree>
      <p:nvGrpSpPr>
        <p:cNvPr id="1" name=""/>
        <p:cNvGrpSpPr/>
        <p:nvPr/>
      </p:nvGrpSpPr>
      <p:grpSpPr>
        <a:xfrm>
          <a:off x="0" y="0"/>
          <a:ext cx="0" cy="0"/>
          <a:chOff x="0" y="0"/>
          <a:chExt cx="0" cy="0"/>
        </a:xfrm>
      </p:grpSpPr>
      <p:sp>
        <p:nvSpPr>
          <p:cNvPr id="2" name="Titel 1"/>
          <p:cNvSpPr>
            <a:spLocks noGrp="1" noChangeAspect="1"/>
          </p:cNvSpPr>
          <p:nvPr>
            <p:ph type="title" hasCustomPrompt="1"/>
          </p:nvPr>
        </p:nvSpPr>
        <p:spPr>
          <a:xfrm>
            <a:off x="720000" y="1188000"/>
            <a:ext cx="10080000" cy="900000"/>
          </a:xfrm>
        </p:spPr>
        <p:txBody>
          <a:bodyPr anchor="t" anchorCtr="0"/>
          <a:lstStyle>
            <a:lvl1pPr>
              <a:defRPr/>
            </a:lvl1pPr>
          </a:lstStyle>
          <a:p>
            <a:r>
              <a:rPr lang="da-DK" dirty="0"/>
              <a:t>Skriv overskrift her</a:t>
            </a:r>
          </a:p>
        </p:txBody>
      </p:sp>
    </p:spTree>
    <p:extLst>
      <p:ext uri="{BB962C8B-B14F-4D97-AF65-F5344CB8AC3E}">
        <p14:creationId xmlns:p14="http://schemas.microsoft.com/office/powerpoint/2010/main" val="1023454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88513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to højformat - overskrift og to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00000" y="1908000"/>
            <a:ext cx="6300000" cy="900000"/>
          </a:xfrm>
        </p:spPr>
        <p:txBody>
          <a:bodyPr anchor="t" anchorCtr="0"/>
          <a:lstStyle>
            <a:lvl1pPr>
              <a:defRPr/>
            </a:lvl1pPr>
          </a:lstStyle>
          <a:p>
            <a:r>
              <a:rPr lang="da-DK" dirty="0"/>
              <a:t>Skriv overskrift her</a:t>
            </a:r>
          </a:p>
        </p:txBody>
      </p:sp>
      <p:sp>
        <p:nvSpPr>
          <p:cNvPr id="5" name="Pladsholder til indhold 2"/>
          <p:cNvSpPr>
            <a:spLocks noGrp="1"/>
          </p:cNvSpPr>
          <p:nvPr>
            <p:ph sz="half" idx="10" hasCustomPrompt="1"/>
          </p:nvPr>
        </p:nvSpPr>
        <p:spPr>
          <a:xfrm>
            <a:off x="4500000" y="2880000"/>
            <a:ext cx="3060000" cy="331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6" name="Pladsholder til indhold 2"/>
          <p:cNvSpPr>
            <a:spLocks noGrp="1"/>
          </p:cNvSpPr>
          <p:nvPr>
            <p:ph sz="half" idx="11" hasCustomPrompt="1"/>
          </p:nvPr>
        </p:nvSpPr>
        <p:spPr>
          <a:xfrm>
            <a:off x="7740000" y="2880000"/>
            <a:ext cx="3060000" cy="331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7" name="Pladsholder til billede 2"/>
          <p:cNvSpPr>
            <a:spLocks noGrp="1" noChangeAspect="1"/>
          </p:cNvSpPr>
          <p:nvPr>
            <p:ph type="pic" idx="12" hasCustomPrompt="1"/>
          </p:nvPr>
        </p:nvSpPr>
        <p:spPr>
          <a:xfrm>
            <a:off x="0" y="1"/>
            <a:ext cx="4140000" cy="6859588"/>
          </a:xfrm>
        </p:spPr>
        <p:txBody>
          <a:bodyPr/>
          <a:lstStyle>
            <a:lvl1pPr marL="0" indent="0" algn="ctr">
              <a:buNone/>
              <a:defRPr sz="20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a:r>
            <a:br>
              <a:rPr lang="da-DK" dirty="0"/>
            </a:br>
            <a:r>
              <a:rPr lang="da-DK" dirty="0"/>
              <a:t>at tilføje et billede</a:t>
            </a:r>
            <a:br>
              <a:rPr lang="da-DK" dirty="0"/>
            </a:br>
            <a:br>
              <a:rPr lang="da-DK" dirty="0"/>
            </a:br>
            <a:br>
              <a:rPr lang="da-DK" dirty="0"/>
            </a:br>
            <a:endParaRPr lang="da-DK" dirty="0"/>
          </a:p>
        </p:txBody>
      </p:sp>
    </p:spTree>
    <p:extLst>
      <p:ext uri="{BB962C8B-B14F-4D97-AF65-F5344CB8AC3E}">
        <p14:creationId xmlns:p14="http://schemas.microsoft.com/office/powerpoint/2010/main" val="28901774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to højformat - overskrift og teks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00000" y="1908000"/>
            <a:ext cx="6300000" cy="900000"/>
          </a:xfrm>
        </p:spPr>
        <p:txBody>
          <a:bodyPr anchor="t" anchorCtr="0"/>
          <a:lstStyle>
            <a:lvl1pPr>
              <a:defRPr/>
            </a:lvl1pPr>
          </a:lstStyle>
          <a:p>
            <a:r>
              <a:rPr lang="da-DK" dirty="0"/>
              <a:t>Skriv overskrift her</a:t>
            </a:r>
          </a:p>
        </p:txBody>
      </p:sp>
      <p:sp>
        <p:nvSpPr>
          <p:cNvPr id="5" name="Pladsholder til indhold 2"/>
          <p:cNvSpPr>
            <a:spLocks noGrp="1"/>
          </p:cNvSpPr>
          <p:nvPr>
            <p:ph sz="half" idx="10" hasCustomPrompt="1"/>
          </p:nvPr>
        </p:nvSpPr>
        <p:spPr>
          <a:xfrm>
            <a:off x="4500000" y="2880000"/>
            <a:ext cx="6300000" cy="331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p:txBody>
      </p:sp>
      <p:sp>
        <p:nvSpPr>
          <p:cNvPr id="7" name="Pladsholder til billede 2"/>
          <p:cNvSpPr>
            <a:spLocks noGrp="1" noChangeAspect="1"/>
          </p:cNvSpPr>
          <p:nvPr>
            <p:ph type="pic" idx="12" hasCustomPrompt="1"/>
          </p:nvPr>
        </p:nvSpPr>
        <p:spPr>
          <a:xfrm>
            <a:off x="0" y="0"/>
            <a:ext cx="4140000" cy="6859588"/>
          </a:xfrm>
        </p:spPr>
        <p:txBody>
          <a:bodyPr/>
          <a:lstStyle>
            <a:lvl1pPr marL="0" indent="0" algn="ctr">
              <a:buNone/>
              <a:defRPr sz="20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a:r>
            <a:br>
              <a:rPr lang="da-DK" dirty="0"/>
            </a:br>
            <a:r>
              <a:rPr lang="da-DK" dirty="0"/>
              <a:t>at tilføje et billede</a:t>
            </a:r>
            <a:br>
              <a:rPr lang="da-DK" dirty="0"/>
            </a:br>
            <a:br>
              <a:rPr lang="da-DK" dirty="0"/>
            </a:br>
            <a:br>
              <a:rPr lang="da-DK" dirty="0"/>
            </a:br>
            <a:endParaRPr lang="da-DK" dirty="0"/>
          </a:p>
        </p:txBody>
      </p:sp>
    </p:spTree>
    <p:extLst>
      <p:ext uri="{BB962C8B-B14F-4D97-AF65-F5344CB8AC3E}">
        <p14:creationId xmlns:p14="http://schemas.microsoft.com/office/powerpoint/2010/main" val="2318858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to bredformat - overskrift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540000"/>
          </a:xfrm>
        </p:spPr>
        <p:txBody>
          <a:bodyPr anchor="t" anchorCtr="0"/>
          <a:lstStyle>
            <a:lvl1pPr>
              <a:defRPr/>
            </a:lvl1pPr>
          </a:lstStyle>
          <a:p>
            <a:r>
              <a:rPr lang="da-DK" dirty="0"/>
              <a:t>Skriv overskrift her</a:t>
            </a:r>
          </a:p>
        </p:txBody>
      </p:sp>
      <p:sp>
        <p:nvSpPr>
          <p:cNvPr id="6" name="Pladsholder til indhold 2"/>
          <p:cNvSpPr>
            <a:spLocks noGrp="1"/>
          </p:cNvSpPr>
          <p:nvPr>
            <p:ph sz="half" idx="11" hasCustomPrompt="1"/>
          </p:nvPr>
        </p:nvSpPr>
        <p:spPr>
          <a:xfrm>
            <a:off x="7560000" y="1800000"/>
            <a:ext cx="3240000" cy="439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7" name="Pladsholder til billede 2"/>
          <p:cNvSpPr>
            <a:spLocks noGrp="1" noChangeAspect="1"/>
          </p:cNvSpPr>
          <p:nvPr>
            <p:ph type="pic" idx="12" hasCustomPrompt="1"/>
          </p:nvPr>
        </p:nvSpPr>
        <p:spPr>
          <a:xfrm>
            <a:off x="720000" y="1800000"/>
            <a:ext cx="6660000" cy="4392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endParaRPr lang="da-DK" dirty="0"/>
          </a:p>
        </p:txBody>
      </p:sp>
    </p:spTree>
    <p:extLst>
      <p:ext uri="{BB962C8B-B14F-4D97-AF65-F5344CB8AC3E}">
        <p14:creationId xmlns:p14="http://schemas.microsoft.com/office/powerpoint/2010/main" val="5245824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verskrift og to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900000"/>
          </a:xfrm>
        </p:spPr>
        <p:txBody>
          <a:bodyPr anchor="t" anchorCtr="0"/>
          <a:lstStyle>
            <a:lvl1pPr>
              <a:defRPr baseline="0"/>
            </a:lvl1pPr>
          </a:lstStyle>
          <a:p>
            <a:r>
              <a:rPr lang="da-DK" dirty="0"/>
              <a:t>Skriv overskrift her</a:t>
            </a:r>
          </a:p>
        </p:txBody>
      </p:sp>
      <p:sp>
        <p:nvSpPr>
          <p:cNvPr id="3" name="Pladsholder til indhold 2"/>
          <p:cNvSpPr>
            <a:spLocks noGrp="1" noChangeAspect="1"/>
          </p:cNvSpPr>
          <p:nvPr>
            <p:ph sz="half" idx="1" hasCustomPrompt="1"/>
          </p:nvPr>
        </p:nvSpPr>
        <p:spPr>
          <a:xfrm>
            <a:off x="720000" y="2159502"/>
            <a:ext cx="4860000" cy="4032000"/>
          </a:xfrm>
        </p:spPr>
        <p:txBody>
          <a:bodyPr anchor="t" anchorCtr="0"/>
          <a:lstStyle>
            <a:lvl1pPr>
              <a:defRPr sz="3200"/>
            </a:lvl1pPr>
            <a:lvl2pPr marL="628650" indent="-271463">
              <a:defRPr sz="3200"/>
            </a:lvl2pPr>
            <a:lvl3pPr marL="985838" indent="-269875">
              <a:defRPr sz="2600"/>
            </a:lvl3pPr>
            <a:lvl4pPr marL="1343025" indent="-269875">
              <a:defRPr sz="2200"/>
            </a:lvl4pPr>
            <a:lvl5pPr marL="1701800" indent="-269875">
              <a:defRPr sz="1800"/>
            </a:lvl5pPr>
            <a:lvl6pPr>
              <a:defRPr sz="2400"/>
            </a:lvl6pPr>
            <a:lvl7pPr>
              <a:defRPr sz="2400"/>
            </a:lvl7pPr>
            <a:lvl8pPr>
              <a:defRPr sz="2400"/>
            </a:lvl8pPr>
            <a:lvl9pPr>
              <a:defRPr sz="2400"/>
            </a:lvl9pPr>
          </a:lstStyle>
          <a:p>
            <a:pPr lvl="0"/>
            <a:r>
              <a:rPr lang="da-DK" altLang="da-DK" dirty="0"/>
              <a:t>Skriv tekst eller klik </a:t>
            </a:r>
            <a:br>
              <a:rPr lang="da-DK" altLang="da-DK" dirty="0"/>
            </a:br>
            <a:r>
              <a:rPr lang="da-DK" altLang="da-DK" dirty="0"/>
              <a:t>på ikon for at tilføje indhold</a:t>
            </a:r>
          </a:p>
        </p:txBody>
      </p:sp>
      <p:sp>
        <p:nvSpPr>
          <p:cNvPr id="6" name="Pladsholder til indhold 2"/>
          <p:cNvSpPr>
            <a:spLocks noGrp="1" noChangeAspect="1"/>
          </p:cNvSpPr>
          <p:nvPr>
            <p:ph sz="half" idx="10" hasCustomPrompt="1"/>
          </p:nvPr>
        </p:nvSpPr>
        <p:spPr>
          <a:xfrm>
            <a:off x="5940000" y="2160000"/>
            <a:ext cx="4860000" cy="4032000"/>
          </a:xfrm>
        </p:spPr>
        <p:txBody>
          <a:bodyPr anchor="t" anchorCtr="0"/>
          <a:lstStyle>
            <a:lvl1pPr>
              <a:defRPr sz="3200"/>
            </a:lvl1pPr>
            <a:lvl2pPr marL="357188" indent="-357188">
              <a:defRPr sz="3200"/>
            </a:lvl2pPr>
            <a:lvl3pPr marL="985838" indent="-269875">
              <a:defRPr sz="2600"/>
            </a:lvl3pPr>
            <a:lvl4pPr marL="1343025" indent="-269875">
              <a:defRPr sz="2200"/>
            </a:lvl4pPr>
            <a:lvl5pPr marL="1701800" indent="-269875">
              <a:defRPr sz="1800"/>
            </a:lvl5pPr>
            <a:lvl6pPr>
              <a:defRPr sz="2400"/>
            </a:lvl6pPr>
            <a:lvl7pPr>
              <a:defRPr sz="2400"/>
            </a:lvl7pPr>
            <a:lvl8pPr>
              <a:defRPr sz="2400"/>
            </a:lvl8pPr>
            <a:lvl9pPr>
              <a:defRPr sz="2400"/>
            </a:lvl9pPr>
          </a:lstStyle>
          <a:p>
            <a:pPr lvl="1"/>
            <a:r>
              <a:rPr lang="da-DK" altLang="da-DK" dirty="0"/>
              <a:t>skriv tekst i </a:t>
            </a:r>
            <a:r>
              <a:rPr lang="da-DK" altLang="da-DK" dirty="0" err="1"/>
              <a:t>bullit</a:t>
            </a:r>
            <a:r>
              <a:rPr lang="da-DK" altLang="da-DK" dirty="0"/>
              <a:t>-form</a:t>
            </a:r>
          </a:p>
          <a:p>
            <a:pPr lvl="2"/>
            <a:r>
              <a:rPr lang="da-DK" altLang="da-DK" dirty="0"/>
              <a:t>andet niveau</a:t>
            </a:r>
          </a:p>
          <a:p>
            <a:pPr lvl="3"/>
            <a:r>
              <a:rPr lang="da-DK" altLang="da-DK" dirty="0"/>
              <a:t>tredje niveau</a:t>
            </a:r>
          </a:p>
          <a:p>
            <a:pPr lvl="4"/>
            <a:r>
              <a:rPr lang="da-DK" altLang="da-DK" dirty="0"/>
              <a:t>fjerde niveau</a:t>
            </a:r>
          </a:p>
        </p:txBody>
      </p:sp>
    </p:spTree>
    <p:extLst>
      <p:ext uri="{BB962C8B-B14F-4D97-AF65-F5344CB8AC3E}">
        <p14:creationId xmlns:p14="http://schemas.microsoft.com/office/powerpoint/2010/main" val="12856958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Overskrift og tre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900000"/>
          </a:xfrm>
        </p:spPr>
        <p:txBody>
          <a:bodyPr anchor="t" anchorCtr="0"/>
          <a:lstStyle>
            <a:lvl1pPr>
              <a:defRPr/>
            </a:lvl1pPr>
          </a:lstStyle>
          <a:p>
            <a:r>
              <a:rPr lang="da-DK" dirty="0"/>
              <a:t>Skriv overskrift her</a:t>
            </a:r>
          </a:p>
        </p:txBody>
      </p:sp>
      <p:sp>
        <p:nvSpPr>
          <p:cNvPr id="3" name="Pladsholder til indhold 2"/>
          <p:cNvSpPr>
            <a:spLocks noGrp="1"/>
          </p:cNvSpPr>
          <p:nvPr>
            <p:ph sz="half" idx="1" hasCustomPrompt="1"/>
          </p:nvPr>
        </p:nvSpPr>
        <p:spPr>
          <a:xfrm>
            <a:off x="720000" y="2159502"/>
            <a:ext cx="3240000" cy="4032000"/>
          </a:xfrm>
        </p:spPr>
        <p:txBody>
          <a:bodyPr anchor="t" anchorCtr="0"/>
          <a:lstStyle>
            <a:lvl1pPr marL="0" indent="0">
              <a:buNone/>
              <a:defRPr sz="2600"/>
            </a:lvl1pPr>
            <a:lvl2pPr marL="182563" indent="-182563">
              <a:defRPr sz="2600"/>
            </a:lvl2pPr>
            <a:lvl3pPr marL="1549361" indent="0">
              <a:buNone/>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5" name="Pladsholder til indhold 2"/>
          <p:cNvSpPr>
            <a:spLocks noGrp="1"/>
          </p:cNvSpPr>
          <p:nvPr>
            <p:ph sz="half" idx="10" hasCustomPrompt="1"/>
          </p:nvPr>
        </p:nvSpPr>
        <p:spPr>
          <a:xfrm>
            <a:off x="4140000" y="2160000"/>
            <a:ext cx="3240000" cy="403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6" name="Pladsholder til indhold 2"/>
          <p:cNvSpPr>
            <a:spLocks noGrp="1"/>
          </p:cNvSpPr>
          <p:nvPr>
            <p:ph sz="half" idx="11" hasCustomPrompt="1"/>
          </p:nvPr>
        </p:nvSpPr>
        <p:spPr>
          <a:xfrm>
            <a:off x="7560000" y="2160000"/>
            <a:ext cx="3240000" cy="403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Tree>
    <p:extLst>
      <p:ext uri="{BB962C8B-B14F-4D97-AF65-F5344CB8AC3E}">
        <p14:creationId xmlns:p14="http://schemas.microsoft.com/office/powerpoint/2010/main" val="41668018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verskrift og tre bille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900000"/>
          </a:xfrm>
        </p:spPr>
        <p:txBody>
          <a:bodyPr anchor="t" anchorCtr="0"/>
          <a:lstStyle>
            <a:lvl1pPr>
              <a:defRPr/>
            </a:lvl1pPr>
          </a:lstStyle>
          <a:p>
            <a:r>
              <a:rPr lang="da-DK" dirty="0"/>
              <a:t>Skriv overskrift her</a:t>
            </a:r>
          </a:p>
        </p:txBody>
      </p:sp>
      <p:sp>
        <p:nvSpPr>
          <p:cNvPr id="9" name="Pladsholder til billede 8"/>
          <p:cNvSpPr>
            <a:spLocks noGrp="1" noChangeAspect="1"/>
          </p:cNvSpPr>
          <p:nvPr>
            <p:ph type="pic" sz="quarter" idx="10" hasCustomPrompt="1"/>
          </p:nvPr>
        </p:nvSpPr>
        <p:spPr>
          <a:xfrm>
            <a:off x="720000" y="2160000"/>
            <a:ext cx="3240000" cy="4032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0" name="Pladsholder til billede 8"/>
          <p:cNvSpPr>
            <a:spLocks noGrp="1" noChangeAspect="1"/>
          </p:cNvSpPr>
          <p:nvPr>
            <p:ph type="pic" sz="quarter" idx="11" hasCustomPrompt="1"/>
          </p:nvPr>
        </p:nvSpPr>
        <p:spPr>
          <a:xfrm>
            <a:off x="4140000" y="2160000"/>
            <a:ext cx="3240000" cy="4032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1" name="Pladsholder til billede 8"/>
          <p:cNvSpPr>
            <a:spLocks noGrp="1" noChangeAspect="1"/>
          </p:cNvSpPr>
          <p:nvPr>
            <p:ph type="pic" sz="quarter" idx="12" hasCustomPrompt="1"/>
          </p:nvPr>
        </p:nvSpPr>
        <p:spPr>
          <a:xfrm>
            <a:off x="7560000" y="2160000"/>
            <a:ext cx="3240000" cy="4032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30751757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re billeder - højformat">
    <p:spTree>
      <p:nvGrpSpPr>
        <p:cNvPr id="1" name=""/>
        <p:cNvGrpSpPr/>
        <p:nvPr/>
      </p:nvGrpSpPr>
      <p:grpSpPr>
        <a:xfrm>
          <a:off x="0" y="0"/>
          <a:ext cx="0" cy="0"/>
          <a:chOff x="0" y="0"/>
          <a:chExt cx="0" cy="0"/>
        </a:xfrm>
      </p:grpSpPr>
      <p:sp>
        <p:nvSpPr>
          <p:cNvPr id="9" name="Pladsholder til billede 8"/>
          <p:cNvSpPr>
            <a:spLocks noGrp="1" noChangeAspect="1"/>
          </p:cNvSpPr>
          <p:nvPr>
            <p:ph type="pic" sz="quarter" idx="10" hasCustomPrompt="1"/>
          </p:nvPr>
        </p:nvSpPr>
        <p:spPr>
          <a:xfrm>
            <a:off x="72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6" name="Pladsholder til billede 8"/>
          <p:cNvSpPr>
            <a:spLocks noGrp="1" noChangeAspect="1"/>
          </p:cNvSpPr>
          <p:nvPr>
            <p:ph type="pic" sz="quarter" idx="11" hasCustomPrompt="1"/>
          </p:nvPr>
        </p:nvSpPr>
        <p:spPr>
          <a:xfrm>
            <a:off x="414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7" name="Pladsholder til billede 8"/>
          <p:cNvSpPr>
            <a:spLocks noGrp="1" noChangeAspect="1"/>
          </p:cNvSpPr>
          <p:nvPr>
            <p:ph type="pic" sz="quarter" idx="12" hasCustomPrompt="1"/>
          </p:nvPr>
        </p:nvSpPr>
        <p:spPr>
          <a:xfrm>
            <a:off x="756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29305593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em billeder">
    <p:spTree>
      <p:nvGrpSpPr>
        <p:cNvPr id="1" name=""/>
        <p:cNvGrpSpPr/>
        <p:nvPr/>
      </p:nvGrpSpPr>
      <p:grpSpPr>
        <a:xfrm>
          <a:off x="0" y="0"/>
          <a:ext cx="0" cy="0"/>
          <a:chOff x="0" y="0"/>
          <a:chExt cx="0" cy="0"/>
        </a:xfrm>
      </p:grpSpPr>
      <p:sp>
        <p:nvSpPr>
          <p:cNvPr id="9" name="Pladsholder til billede 8"/>
          <p:cNvSpPr>
            <a:spLocks noGrp="1" noChangeAspect="1"/>
          </p:cNvSpPr>
          <p:nvPr>
            <p:ph type="pic" sz="quarter" idx="10" hasCustomPrompt="1"/>
          </p:nvPr>
        </p:nvSpPr>
        <p:spPr>
          <a:xfrm>
            <a:off x="72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7" name="Pladsholder til billede 8"/>
          <p:cNvSpPr>
            <a:spLocks noGrp="1" noChangeAspect="1"/>
          </p:cNvSpPr>
          <p:nvPr>
            <p:ph type="pic" sz="quarter" idx="12" hasCustomPrompt="1"/>
          </p:nvPr>
        </p:nvSpPr>
        <p:spPr>
          <a:xfrm>
            <a:off x="756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5" name="Pladsholder til billede 8"/>
          <p:cNvSpPr>
            <a:spLocks noGrp="1" noChangeAspect="1"/>
          </p:cNvSpPr>
          <p:nvPr>
            <p:ph type="pic" sz="quarter" idx="13" hasCustomPrompt="1"/>
          </p:nvPr>
        </p:nvSpPr>
        <p:spPr>
          <a:xfrm>
            <a:off x="72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1" name="Pladsholder til billede 8"/>
          <p:cNvSpPr>
            <a:spLocks noGrp="1" noChangeAspect="1"/>
          </p:cNvSpPr>
          <p:nvPr>
            <p:ph type="pic" sz="quarter" idx="14" hasCustomPrompt="1"/>
          </p:nvPr>
        </p:nvSpPr>
        <p:spPr>
          <a:xfrm>
            <a:off x="414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2" name="Pladsholder til billede 8"/>
          <p:cNvSpPr>
            <a:spLocks noGrp="1" noChangeAspect="1"/>
          </p:cNvSpPr>
          <p:nvPr>
            <p:ph type="pic" sz="quarter" idx="15" hasCustomPrompt="1"/>
          </p:nvPr>
        </p:nvSpPr>
        <p:spPr>
          <a:xfrm>
            <a:off x="414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3970725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dias_MIDTRØD">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tx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8866724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ks billeder">
    <p:spTree>
      <p:nvGrpSpPr>
        <p:cNvPr id="1" name=""/>
        <p:cNvGrpSpPr/>
        <p:nvPr/>
      </p:nvGrpSpPr>
      <p:grpSpPr>
        <a:xfrm>
          <a:off x="0" y="0"/>
          <a:ext cx="0" cy="0"/>
          <a:chOff x="0" y="0"/>
          <a:chExt cx="0" cy="0"/>
        </a:xfrm>
      </p:grpSpPr>
      <p:sp>
        <p:nvSpPr>
          <p:cNvPr id="9" name="Pladsholder til billede 8"/>
          <p:cNvSpPr>
            <a:spLocks noGrp="1" noChangeAspect="1"/>
          </p:cNvSpPr>
          <p:nvPr>
            <p:ph type="pic" sz="quarter" idx="10" hasCustomPrompt="1"/>
          </p:nvPr>
        </p:nvSpPr>
        <p:spPr>
          <a:xfrm>
            <a:off x="72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5" name="Pladsholder til billede 8"/>
          <p:cNvSpPr>
            <a:spLocks noGrp="1" noChangeAspect="1"/>
          </p:cNvSpPr>
          <p:nvPr>
            <p:ph type="pic" sz="quarter" idx="13" hasCustomPrompt="1"/>
          </p:nvPr>
        </p:nvSpPr>
        <p:spPr>
          <a:xfrm>
            <a:off x="72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1" name="Pladsholder til billede 8"/>
          <p:cNvSpPr>
            <a:spLocks noGrp="1" noChangeAspect="1"/>
          </p:cNvSpPr>
          <p:nvPr>
            <p:ph type="pic" sz="quarter" idx="14" hasCustomPrompt="1"/>
          </p:nvPr>
        </p:nvSpPr>
        <p:spPr>
          <a:xfrm>
            <a:off x="414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2" name="Pladsholder til billede 8"/>
          <p:cNvSpPr>
            <a:spLocks noGrp="1" noChangeAspect="1"/>
          </p:cNvSpPr>
          <p:nvPr>
            <p:ph type="pic" sz="quarter" idx="15" hasCustomPrompt="1"/>
          </p:nvPr>
        </p:nvSpPr>
        <p:spPr>
          <a:xfrm>
            <a:off x="414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8" name="Pladsholder til billede 8"/>
          <p:cNvSpPr>
            <a:spLocks noGrp="1" noChangeAspect="1"/>
          </p:cNvSpPr>
          <p:nvPr>
            <p:ph type="pic" sz="quarter" idx="16" hasCustomPrompt="1"/>
          </p:nvPr>
        </p:nvSpPr>
        <p:spPr>
          <a:xfrm>
            <a:off x="756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0" name="Pladsholder til billede 8"/>
          <p:cNvSpPr>
            <a:spLocks noGrp="1" noChangeAspect="1"/>
          </p:cNvSpPr>
          <p:nvPr>
            <p:ph type="pic" sz="quarter" idx="17" hasCustomPrompt="1"/>
          </p:nvPr>
        </p:nvSpPr>
        <p:spPr>
          <a:xfrm>
            <a:off x="756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2633279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dias_LYSGRØN">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accent1"/>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109291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dias_ORANGE">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accent3"/>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1729124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eldias_PETROL">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accent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2085756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verskrift og indhold_HVID">
    <p:spTree>
      <p:nvGrpSpPr>
        <p:cNvPr id="1" name=""/>
        <p:cNvGrpSpPr/>
        <p:nvPr/>
      </p:nvGrpSpPr>
      <p:grpSpPr>
        <a:xfrm>
          <a:off x="0" y="0"/>
          <a:ext cx="0" cy="0"/>
          <a:chOff x="0" y="0"/>
          <a:chExt cx="0" cy="0"/>
        </a:xfrm>
      </p:grpSpPr>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lvl1pPr>
          </a:lstStyle>
          <a:p>
            <a:pPr lvl="0"/>
            <a:r>
              <a:rPr lang="da-DK" altLang="da-DK" dirty="0"/>
              <a:t>Skriv overskrift her</a:t>
            </a:r>
          </a:p>
        </p:txBody>
      </p:sp>
      <p:sp>
        <p:nvSpPr>
          <p:cNvPr id="5" name="Pladsholder til indhold 2"/>
          <p:cNvSpPr>
            <a:spLocks noGrp="1"/>
          </p:cNvSpPr>
          <p:nvPr>
            <p:ph idx="1" hasCustomPrompt="1"/>
          </p:nvPr>
        </p:nvSpPr>
        <p:spPr>
          <a:xfrm>
            <a:off x="719906" y="2159502"/>
            <a:ext cx="10078688" cy="4032000"/>
          </a:xfrm>
        </p:spPr>
        <p:txBody>
          <a:bodyPr/>
          <a:lstStyle>
            <a:lvl1pPr>
              <a:buClr>
                <a:schemeClr val="bg1"/>
              </a:buClr>
              <a:defRPr/>
            </a:lvl1pPr>
            <a:lvl2pPr>
              <a:buClr>
                <a:schemeClr val="accent3"/>
              </a:buClr>
              <a:defRPr/>
            </a:lvl2pPr>
            <a:lvl3pPr>
              <a:buClr>
                <a:schemeClr val="accent3"/>
              </a:buClr>
              <a:defRPr/>
            </a:lvl3pPr>
            <a:lvl4pPr>
              <a:buClr>
                <a:schemeClr val="accent3"/>
              </a:buClr>
              <a:defRPr/>
            </a:lvl4pPr>
            <a:lvl5pPr marL="3160111" indent="-285750">
              <a:buClr>
                <a:schemeClr val="accent3"/>
              </a:buClr>
              <a:buFont typeface="Wingdings" panose="05000000000000000000" pitchFamily="2" charset="2"/>
              <a:buChar cha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Tree>
    <p:extLst>
      <p:ext uri="{BB962C8B-B14F-4D97-AF65-F5344CB8AC3E}">
        <p14:creationId xmlns:p14="http://schemas.microsoft.com/office/powerpoint/2010/main" val="2430491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verskrift og tekst bullit-form_HVID">
    <p:spTree>
      <p:nvGrpSpPr>
        <p:cNvPr id="1" name=""/>
        <p:cNvGrpSpPr/>
        <p:nvPr/>
      </p:nvGrpSpPr>
      <p:grpSpPr>
        <a:xfrm>
          <a:off x="0" y="0"/>
          <a:ext cx="0" cy="0"/>
          <a:chOff x="0" y="0"/>
          <a:chExt cx="0" cy="0"/>
        </a:xfrm>
      </p:grpSpPr>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lvl1pPr>
          </a:lstStyle>
          <a:p>
            <a:pPr lvl="0"/>
            <a:r>
              <a:rPr lang="da-DK" altLang="da-DK" dirty="0"/>
              <a:t>Skriv overskrift her</a:t>
            </a:r>
          </a:p>
        </p:txBody>
      </p:sp>
      <p:sp>
        <p:nvSpPr>
          <p:cNvPr id="5" name="Pladsholder til indhold 2"/>
          <p:cNvSpPr>
            <a:spLocks noGrp="1"/>
          </p:cNvSpPr>
          <p:nvPr>
            <p:ph idx="1" hasCustomPrompt="1"/>
          </p:nvPr>
        </p:nvSpPr>
        <p:spPr>
          <a:xfrm>
            <a:off x="719906" y="2159502"/>
            <a:ext cx="10078688" cy="4032000"/>
          </a:xfrm>
        </p:spPr>
        <p:txBody>
          <a:bodyPr/>
          <a:lstStyle>
            <a:lvl1pPr marL="457200" indent="-457200">
              <a:buClr>
                <a:schemeClr val="accent3"/>
              </a:buClr>
              <a:buFont typeface="Wingdings" panose="05000000000000000000" pitchFamily="2" charset="2"/>
              <a:buChar char="§"/>
              <a:defRPr/>
            </a:lvl1pPr>
            <a:lvl2pPr>
              <a:buClr>
                <a:schemeClr val="accent3"/>
              </a:buClr>
              <a:defRPr/>
            </a:lvl2pPr>
            <a:lvl3pPr>
              <a:buClr>
                <a:schemeClr val="accent3"/>
              </a:buClr>
              <a:defRPr/>
            </a:lvl3pPr>
            <a:lvl4pPr>
              <a:buClr>
                <a:schemeClr val="accent3"/>
              </a:buClr>
              <a:defRPr/>
            </a:lvl4pPr>
            <a:lvl5pPr marL="3160111" indent="-285750">
              <a:buClr>
                <a:schemeClr val="accent3"/>
              </a:buClr>
              <a:buFont typeface="Wingdings" panose="05000000000000000000" pitchFamily="2" charset="2"/>
              <a:buChar char="§"/>
              <a:defRPr/>
            </a:lvl5pPr>
          </a:lstStyle>
          <a:p>
            <a:pPr lvl="0"/>
            <a:r>
              <a:rPr lang="da-DK" altLang="da-DK" dirty="0"/>
              <a:t>skriv tekst i </a:t>
            </a:r>
            <a:r>
              <a:rPr lang="da-DK" altLang="da-DK" dirty="0" err="1"/>
              <a:t>bullit</a:t>
            </a:r>
            <a:r>
              <a:rPr lang="da-DK" altLang="da-DK" dirty="0"/>
              <a:t>-form</a:t>
            </a:r>
          </a:p>
          <a:p>
            <a:pPr lvl="2"/>
            <a:r>
              <a:rPr lang="da-DK" altLang="da-DK" dirty="0"/>
              <a:t>andet niveau</a:t>
            </a:r>
          </a:p>
          <a:p>
            <a:pPr lvl="3"/>
            <a:r>
              <a:rPr lang="da-DK" altLang="da-DK" dirty="0"/>
              <a:t>tredje niveau</a:t>
            </a:r>
          </a:p>
          <a:p>
            <a:pPr lvl="4"/>
            <a:r>
              <a:rPr lang="da-DK" altLang="da-DK" dirty="0"/>
              <a:t>fjerde niveau</a:t>
            </a:r>
          </a:p>
        </p:txBody>
      </p:sp>
    </p:spTree>
    <p:extLst>
      <p:ext uri="{BB962C8B-B14F-4D97-AF65-F5344CB8AC3E}">
        <p14:creationId xmlns:p14="http://schemas.microsoft.com/office/powerpoint/2010/main" val="166450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verskrift og indhold_MIDTLYS">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1"/>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 name="Pladsholder til indhold 2"/>
          <p:cNvSpPr>
            <a:spLocks noGrp="1"/>
          </p:cNvSpPr>
          <p:nvPr>
            <p:ph idx="1" hasCustomPrompt="1"/>
          </p:nvPr>
        </p:nvSpPr>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rgbClr val="F4BC30"/>
                </a:solidFill>
              </a:defRPr>
            </a:lvl1pPr>
          </a:lstStyle>
          <a:p>
            <a:pPr lvl="0"/>
            <a:r>
              <a:rPr lang="da-DK" altLang="da-DK" dirty="0"/>
              <a:t>Skriv overskrift her</a:t>
            </a:r>
          </a:p>
        </p:txBody>
      </p:sp>
      <p:pic>
        <p:nvPicPr>
          <p:cNvPr id="2" name="Billede 5" descr="cid:image002.png@01D8FA87.DA4E6790">
            <a:extLst>
              <a:ext uri="{FF2B5EF4-FFF2-40B4-BE49-F238E27FC236}">
                <a16:creationId xmlns:a16="http://schemas.microsoft.com/office/drawing/2014/main" id="{E73ED99A-CCC9-AC7B-D3C4-AD8D7842400D}"/>
              </a:ext>
            </a:extLst>
          </p:cNvPr>
          <p:cNvPicPr/>
          <p:nvPr userDrawn="1"/>
        </p:nvPicPr>
        <p:blipFill rotWithShape="1">
          <a:blip r:embed="rId2" r:link="rId3">
            <a:extLst>
              <a:ext uri="{28A0092B-C50C-407E-A947-70E740481C1C}">
                <a14:useLocalDpi xmlns:a14="http://schemas.microsoft.com/office/drawing/2010/main" val="0"/>
              </a:ext>
            </a:extLst>
          </a:blip>
          <a:srcRect t="-1" b="6282"/>
          <a:stretch>
            <a:fillRect/>
          </a:stretch>
        </p:blipFill>
        <p:spPr bwMode="auto">
          <a:xfrm>
            <a:off x="10982969" y="0"/>
            <a:ext cx="1304925" cy="1080120"/>
          </a:xfrm>
          <a:prstGeom prst="rect">
            <a:avLst/>
          </a:prstGeom>
          <a:noFill/>
          <a:ln>
            <a:noFill/>
          </a:ln>
        </p:spPr>
      </p:pic>
    </p:spTree>
    <p:extLst>
      <p:ext uri="{BB962C8B-B14F-4D97-AF65-F5344CB8AC3E}">
        <p14:creationId xmlns:p14="http://schemas.microsoft.com/office/powerpoint/2010/main" val="874690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ChangeAspect="1" noChangeArrowheads="1"/>
          </p:cNvSpPr>
          <p:nvPr>
            <p:ph type="title"/>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a-DK" altLang="da-DK" dirty="0"/>
              <a:t>Skriv overskrift her</a:t>
            </a:r>
          </a:p>
        </p:txBody>
      </p:sp>
      <p:sp>
        <p:nvSpPr>
          <p:cNvPr id="37893" name="Rectangle 5"/>
          <p:cNvSpPr>
            <a:spLocks noGrp="1" noChangeAspect="1" noChangeArrowheads="1"/>
          </p:cNvSpPr>
          <p:nvPr>
            <p:ph type="body" idx="1"/>
          </p:nvPr>
        </p:nvSpPr>
        <p:spPr bwMode="auto">
          <a:xfrm>
            <a:off x="719906" y="2159502"/>
            <a:ext cx="10078688" cy="4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a-DK" altLang="da-DK" dirty="0"/>
              <a:t>Skriv tekst</a:t>
            </a:r>
          </a:p>
          <a:p>
            <a:pPr lvl="1"/>
            <a:r>
              <a:rPr lang="da-DK" altLang="da-DK" dirty="0"/>
              <a:t>skriv tekst i </a:t>
            </a:r>
            <a:r>
              <a:rPr lang="da-DK" altLang="da-DK" dirty="0" err="1"/>
              <a:t>bullit</a:t>
            </a:r>
            <a:r>
              <a:rPr lang="da-DK" altLang="da-DK" dirty="0"/>
              <a:t>-form</a:t>
            </a:r>
          </a:p>
          <a:p>
            <a:pPr lvl="2"/>
            <a:r>
              <a:rPr lang="da-DK" altLang="da-DK" dirty="0"/>
              <a:t>andet niveau</a:t>
            </a:r>
          </a:p>
          <a:p>
            <a:pPr lvl="3"/>
            <a:r>
              <a:rPr lang="da-DK" altLang="da-DK" dirty="0"/>
              <a:t>tredje niveau</a:t>
            </a:r>
          </a:p>
          <a:p>
            <a:pPr lvl="4"/>
            <a:r>
              <a:rPr lang="da-DK" altLang="da-DK" dirty="0"/>
              <a:t>fjerde niveau</a:t>
            </a:r>
          </a:p>
        </p:txBody>
      </p:sp>
      <p:sp>
        <p:nvSpPr>
          <p:cNvPr id="26" name="Rectangle 7"/>
          <p:cNvSpPr txBox="1">
            <a:spLocks noChangeArrowheads="1"/>
          </p:cNvSpPr>
          <p:nvPr/>
        </p:nvSpPr>
        <p:spPr bwMode="auto">
          <a:xfrm>
            <a:off x="8964000" y="6444000"/>
            <a:ext cx="3098397" cy="308046"/>
          </a:xfrm>
          <a:prstGeom prst="rect">
            <a:avLst/>
          </a:prstGeom>
          <a:noFill/>
          <a:ln>
            <a:noFill/>
          </a:ln>
          <a:effectLst/>
        </p:spPr>
        <p:txBody>
          <a:bodyPr vert="horz" wrap="square" lIns="0" tIns="0" rIns="0" bIns="0" numCol="1" anchor="b" anchorCtr="0" compatLnSpc="1">
            <a:prstTxWarp prst="textNoShape">
              <a:avLst/>
            </a:prstTxWarp>
          </a:bodyPr>
          <a:lstStyle>
            <a:defPPr>
              <a:defRPr lang="da-DK"/>
            </a:defPPr>
            <a:lvl1pPr marL="0" algn="r" defTabSz="914400" rtl="0" eaLnBrk="0" latinLnBrk="0" hangingPunct="0">
              <a:defRPr sz="900" b="1"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a-DK" altLang="da-DK" sz="800" b="1" dirty="0">
                <a:solidFill>
                  <a:schemeClr val="bg2"/>
                </a:solidFill>
              </a:rPr>
              <a:t>Socialområdet og Region Midtjylland</a:t>
            </a:r>
          </a:p>
        </p:txBody>
      </p:sp>
      <p:pic>
        <p:nvPicPr>
          <p:cNvPr id="2" name="Billede 1"/>
          <p:cNvPicPr preferRelativeResize="0">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11232000" y="108000"/>
            <a:ext cx="841358" cy="405577"/>
          </a:xfrm>
          <a:prstGeom prst="rect">
            <a:avLst/>
          </a:prstGeom>
        </p:spPr>
      </p:pic>
    </p:spTree>
    <p:extLst>
      <p:ext uri="{BB962C8B-B14F-4D97-AF65-F5344CB8AC3E}">
        <p14:creationId xmlns:p14="http://schemas.microsoft.com/office/powerpoint/2010/main" val="4160304995"/>
      </p:ext>
    </p:extLst>
  </p:cSld>
  <p:clrMap bg1="lt1" tx1="dk1" bg2="lt2" tx2="dk2" accent1="accent1" accent2="accent2" accent3="accent3" accent4="accent4" accent5="accent5" accent6="accent6" hlink="hlink" folHlink="folHlink"/>
  <p:sldLayoutIdLst>
    <p:sldLayoutId id="2147483836" r:id="rId1"/>
    <p:sldLayoutId id="2147483869" r:id="rId2"/>
    <p:sldLayoutId id="2147483862" r:id="rId3"/>
    <p:sldLayoutId id="2147483853" r:id="rId4"/>
    <p:sldLayoutId id="2147483852" r:id="rId5"/>
    <p:sldLayoutId id="2147483861" r:id="rId6"/>
    <p:sldLayoutId id="2147483837" r:id="rId7"/>
    <p:sldLayoutId id="2147483860" r:id="rId8"/>
    <p:sldLayoutId id="2147483851" r:id="rId9"/>
    <p:sldLayoutId id="2147483870" r:id="rId10"/>
    <p:sldLayoutId id="2147483850" r:id="rId11"/>
    <p:sldLayoutId id="2147483868" r:id="rId12"/>
    <p:sldLayoutId id="2147483854" r:id="rId13"/>
    <p:sldLayoutId id="2147483867" r:id="rId14"/>
    <p:sldLayoutId id="2147483842" r:id="rId15"/>
    <p:sldLayoutId id="2147483838" r:id="rId16"/>
    <p:sldLayoutId id="2147483849" r:id="rId17"/>
    <p:sldLayoutId id="2147483839" r:id="rId18"/>
    <p:sldLayoutId id="2147483840" r:id="rId19"/>
    <p:sldLayoutId id="2147483844" r:id="rId20"/>
    <p:sldLayoutId id="2147483845" r:id="rId21"/>
    <p:sldLayoutId id="2147483855" r:id="rId22"/>
    <p:sldLayoutId id="2147483857" r:id="rId23"/>
    <p:sldLayoutId id="2147483859" r:id="rId24"/>
    <p:sldLayoutId id="2147483846" r:id="rId25"/>
    <p:sldLayoutId id="2147483856" r:id="rId26"/>
    <p:sldLayoutId id="2147483863" r:id="rId27"/>
    <p:sldLayoutId id="2147483864" r:id="rId28"/>
    <p:sldLayoutId id="2147483865" r:id="rId29"/>
    <p:sldLayoutId id="2147483866" r:id="rId30"/>
  </p:sldLayoutIdLst>
  <p:txStyles>
    <p:titleStyle>
      <a:lvl1pPr algn="l" rtl="0" eaLnBrk="1" fontAlgn="base" hangingPunct="1">
        <a:lnSpc>
          <a:spcPct val="80000"/>
        </a:lnSpc>
        <a:spcBef>
          <a:spcPct val="0"/>
        </a:spcBef>
        <a:spcAft>
          <a:spcPct val="0"/>
        </a:spcAft>
        <a:defRPr sz="3600" b="1" baseline="0">
          <a:solidFill>
            <a:srgbClr val="F2B10F"/>
          </a:solidFill>
          <a:latin typeface="+mj-lt"/>
          <a:ea typeface="+mj-ea"/>
          <a:cs typeface="+mj-cs"/>
        </a:defRPr>
      </a:lvl1pPr>
      <a:lvl2pPr algn="l" rtl="0" eaLnBrk="1" fontAlgn="base" hangingPunct="1">
        <a:lnSpc>
          <a:spcPct val="80000"/>
        </a:lnSpc>
        <a:spcBef>
          <a:spcPct val="0"/>
        </a:spcBef>
        <a:spcAft>
          <a:spcPct val="0"/>
        </a:spcAft>
        <a:defRPr sz="4000" b="1">
          <a:solidFill>
            <a:srgbClr val="3F3018"/>
          </a:solidFill>
          <a:latin typeface="Verdana" pitchFamily="34" charset="0"/>
        </a:defRPr>
      </a:lvl2pPr>
      <a:lvl3pPr algn="l" rtl="0" eaLnBrk="1" fontAlgn="base" hangingPunct="1">
        <a:lnSpc>
          <a:spcPct val="80000"/>
        </a:lnSpc>
        <a:spcBef>
          <a:spcPct val="0"/>
        </a:spcBef>
        <a:spcAft>
          <a:spcPct val="0"/>
        </a:spcAft>
        <a:defRPr sz="4000" b="1">
          <a:solidFill>
            <a:srgbClr val="3F3018"/>
          </a:solidFill>
          <a:latin typeface="Verdana" pitchFamily="34" charset="0"/>
        </a:defRPr>
      </a:lvl3pPr>
      <a:lvl4pPr algn="l" rtl="0" eaLnBrk="1" fontAlgn="base" hangingPunct="1">
        <a:lnSpc>
          <a:spcPct val="80000"/>
        </a:lnSpc>
        <a:spcBef>
          <a:spcPct val="0"/>
        </a:spcBef>
        <a:spcAft>
          <a:spcPct val="0"/>
        </a:spcAft>
        <a:defRPr sz="4000" b="1">
          <a:solidFill>
            <a:srgbClr val="3F3018"/>
          </a:solidFill>
          <a:latin typeface="Verdana" pitchFamily="34" charset="0"/>
        </a:defRPr>
      </a:lvl4pPr>
      <a:lvl5pPr algn="l" rtl="0" eaLnBrk="1" fontAlgn="base" hangingPunct="1">
        <a:lnSpc>
          <a:spcPct val="80000"/>
        </a:lnSpc>
        <a:spcBef>
          <a:spcPct val="0"/>
        </a:spcBef>
        <a:spcAft>
          <a:spcPct val="0"/>
        </a:spcAft>
        <a:defRPr sz="4000" b="1">
          <a:solidFill>
            <a:srgbClr val="3F3018"/>
          </a:solidFill>
          <a:latin typeface="Verdana" pitchFamily="34" charset="0"/>
        </a:defRPr>
      </a:lvl5pPr>
      <a:lvl6pPr marL="609585" algn="l" rtl="0" eaLnBrk="1" fontAlgn="base" hangingPunct="1">
        <a:lnSpc>
          <a:spcPct val="80000"/>
        </a:lnSpc>
        <a:spcBef>
          <a:spcPct val="0"/>
        </a:spcBef>
        <a:spcAft>
          <a:spcPct val="0"/>
        </a:spcAft>
        <a:defRPr sz="4000" b="1">
          <a:solidFill>
            <a:srgbClr val="3F3018"/>
          </a:solidFill>
          <a:latin typeface="Verdana" pitchFamily="34" charset="0"/>
        </a:defRPr>
      </a:lvl6pPr>
      <a:lvl7pPr marL="1219170" algn="l" rtl="0" eaLnBrk="1" fontAlgn="base" hangingPunct="1">
        <a:lnSpc>
          <a:spcPct val="80000"/>
        </a:lnSpc>
        <a:spcBef>
          <a:spcPct val="0"/>
        </a:spcBef>
        <a:spcAft>
          <a:spcPct val="0"/>
        </a:spcAft>
        <a:defRPr sz="4000" b="1">
          <a:solidFill>
            <a:srgbClr val="3F3018"/>
          </a:solidFill>
          <a:latin typeface="Verdana" pitchFamily="34" charset="0"/>
        </a:defRPr>
      </a:lvl7pPr>
      <a:lvl8pPr marL="1828754" algn="l" rtl="0" eaLnBrk="1" fontAlgn="base" hangingPunct="1">
        <a:lnSpc>
          <a:spcPct val="80000"/>
        </a:lnSpc>
        <a:spcBef>
          <a:spcPct val="0"/>
        </a:spcBef>
        <a:spcAft>
          <a:spcPct val="0"/>
        </a:spcAft>
        <a:defRPr sz="4000" b="1">
          <a:solidFill>
            <a:srgbClr val="3F3018"/>
          </a:solidFill>
          <a:latin typeface="Verdana" pitchFamily="34" charset="0"/>
        </a:defRPr>
      </a:lvl8pPr>
      <a:lvl9pPr marL="2438339" algn="l" rtl="0" eaLnBrk="1" fontAlgn="base" hangingPunct="1">
        <a:lnSpc>
          <a:spcPct val="80000"/>
        </a:lnSpc>
        <a:spcBef>
          <a:spcPct val="0"/>
        </a:spcBef>
        <a:spcAft>
          <a:spcPct val="0"/>
        </a:spcAft>
        <a:defRPr sz="4000" b="1">
          <a:solidFill>
            <a:srgbClr val="3F3018"/>
          </a:solidFill>
          <a:latin typeface="Verdana" pitchFamily="34" charset="0"/>
        </a:defRPr>
      </a:lvl9pPr>
    </p:titleStyle>
    <p:bodyStyle>
      <a:lvl1pPr marL="0" marR="0" indent="0" algn="l" defTabSz="914400" rtl="0" eaLnBrk="1" fontAlgn="base" latinLnBrk="0" hangingPunct="1">
        <a:lnSpc>
          <a:spcPct val="100000"/>
        </a:lnSpc>
        <a:spcBef>
          <a:spcPct val="0"/>
        </a:spcBef>
        <a:spcAft>
          <a:spcPct val="20000"/>
        </a:spcAft>
        <a:buClr>
          <a:schemeClr val="accent3"/>
        </a:buClr>
        <a:buSzTx/>
        <a:buFont typeface="Wingdings" pitchFamily="2" charset="2"/>
        <a:buNone/>
        <a:tabLst/>
        <a:defRPr sz="3200">
          <a:solidFill>
            <a:schemeClr val="tx1"/>
          </a:solidFill>
          <a:latin typeface="+mn-lt"/>
          <a:ea typeface="+mn-ea"/>
          <a:cs typeface="+mn-cs"/>
        </a:defRPr>
      </a:lvl1pPr>
      <a:lvl2pPr marL="1198003" indent="-364058" algn="l" rtl="0" eaLnBrk="1" fontAlgn="base" hangingPunct="1">
        <a:spcBef>
          <a:spcPct val="0"/>
        </a:spcBef>
        <a:spcAft>
          <a:spcPct val="20000"/>
        </a:spcAft>
        <a:buClr>
          <a:srgbClr val="000000"/>
        </a:buClr>
        <a:buFont typeface="Wingdings" pitchFamily="2" charset="2"/>
        <a:buChar char="§"/>
        <a:defRPr sz="3200">
          <a:solidFill>
            <a:schemeClr val="tx1"/>
          </a:solidFill>
          <a:latin typeface="+mn-lt"/>
        </a:defRPr>
      </a:lvl2pPr>
      <a:lvl3pPr marL="1790655" indent="-241294" algn="l" rtl="0" eaLnBrk="1" fontAlgn="base" hangingPunct="1">
        <a:spcBef>
          <a:spcPct val="0"/>
        </a:spcBef>
        <a:spcAft>
          <a:spcPct val="20000"/>
        </a:spcAft>
        <a:buClr>
          <a:srgbClr val="000000"/>
        </a:buClr>
        <a:buFont typeface="Wingdings" pitchFamily="2" charset="2"/>
        <a:buChar char="§"/>
        <a:defRPr sz="2600">
          <a:solidFill>
            <a:schemeClr val="tx1"/>
          </a:solidFill>
          <a:latin typeface="+mn-lt"/>
        </a:defRPr>
      </a:lvl3pPr>
      <a:lvl4pPr marL="2523004" indent="-243411" algn="l" rtl="0" eaLnBrk="1" fontAlgn="base" hangingPunct="1">
        <a:spcBef>
          <a:spcPct val="0"/>
        </a:spcBef>
        <a:spcAft>
          <a:spcPct val="20000"/>
        </a:spcAft>
        <a:buClr>
          <a:srgbClr val="000000"/>
        </a:buClr>
        <a:buFont typeface="Wingdings" pitchFamily="2" charset="2"/>
        <a:buChar char="§"/>
        <a:defRPr sz="2200">
          <a:solidFill>
            <a:schemeClr val="tx1"/>
          </a:solidFill>
          <a:latin typeface="+mn-lt"/>
        </a:defRPr>
      </a:lvl4pPr>
      <a:lvl5pPr marL="3109306" indent="-234945" algn="l" rtl="0" eaLnBrk="1" fontAlgn="base" hangingPunct="1">
        <a:spcBef>
          <a:spcPct val="0"/>
        </a:spcBef>
        <a:spcAft>
          <a:spcPct val="20000"/>
        </a:spcAft>
        <a:buClr>
          <a:srgbClr val="000000"/>
        </a:buClr>
        <a:buFont typeface="Wingdings" pitchFamily="2" charset="2"/>
        <a:buChar char="§"/>
        <a:defRPr sz="1800">
          <a:solidFill>
            <a:schemeClr val="tx1"/>
          </a:solidFill>
          <a:latin typeface="+mn-lt"/>
        </a:defRPr>
      </a:lvl5pPr>
      <a:lvl6pPr marL="3718891"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6pPr>
      <a:lvl7pPr marL="4328476"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7pPr>
      <a:lvl8pPr marL="4938061"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8pPr>
      <a:lvl9pPr marL="5547645"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9pPr>
    </p:bodyStyle>
    <p:otherStyle>
      <a:defPPr>
        <a:defRPr lang="da-DK"/>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cid:image002.png@01D8FA87.DA4E679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www.hr.rm.dk/uddannelse-udvikling-og-arbejdsmiljo/fysisk-arbejdsmiljo/inspirationsportal-20/arbejdsulykker/" TargetMode="External"/><Relationship Id="rId7" Type="http://schemas.openxmlformats.org/officeDocument/2006/relationships/hyperlink" Target="https://www.hr.rm.dk/uddannelse-udvikling-og-arbejdsmiljo/fysisk-arbejdsmiljo/inspirationsportal-20/arbejdsulykker/nyansatte/"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hyperlink" Target="https://www.hr.rm.dk/uddannelse-udvikling-og-arbejdsmiljo/fysisk-arbejdsmiljo/inspirationsportal-20/arbejdsulykker/3-meter-reglen/" TargetMode="External"/><Relationship Id="rId5" Type="http://schemas.openxmlformats.org/officeDocument/2006/relationships/hyperlink" Target="https://www.hr.rm.dk/uddannelse-udvikling-og-arbejdsmiljo/fysisk-arbejdsmiljo/inspirationsportal-20/arbejdsulykker/risikovurdering/" TargetMode="External"/><Relationship Id="rId4" Type="http://schemas.openxmlformats.org/officeDocument/2006/relationships/hyperlink" Target="https://www.hr.rm.dk/uddannelse-udvikling-og-arbejdsmiljo/fysisk-arbejdsmiljo/ulykker/introduktion-til-arbejdsmiljo--gennemgang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2" descr="Logo, Region Midtjylland">
            <a:extLst>
              <a:ext uri="{FF2B5EF4-FFF2-40B4-BE49-F238E27FC236}">
                <a16:creationId xmlns:a16="http://schemas.microsoft.com/office/drawing/2014/main" id="{7DF2A9EF-1703-2ED8-CF2D-559030A1DB4E}"/>
              </a:ext>
            </a:extLst>
          </p:cNvPr>
          <p:cNvPicPr preferRelativeResize="0">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82000" y="1989634"/>
            <a:ext cx="4859463" cy="2342510"/>
          </a:xfrm>
          <a:prstGeom prst="rect">
            <a:avLst/>
          </a:prstGeom>
        </p:spPr>
      </p:pic>
      <p:sp>
        <p:nvSpPr>
          <p:cNvPr id="3" name="Titel 2">
            <a:extLst>
              <a:ext uri="{FF2B5EF4-FFF2-40B4-BE49-F238E27FC236}">
                <a16:creationId xmlns:a16="http://schemas.microsoft.com/office/drawing/2014/main" id="{434142C5-4C7A-DCE3-F36D-4EABBF003274}"/>
              </a:ext>
            </a:extLst>
          </p:cNvPr>
          <p:cNvSpPr>
            <a:spLocks noGrp="1"/>
          </p:cNvSpPr>
          <p:nvPr>
            <p:ph type="title"/>
          </p:nvPr>
        </p:nvSpPr>
        <p:spPr>
          <a:xfrm>
            <a:off x="3456000" y="5310000"/>
            <a:ext cx="5256584" cy="1175538"/>
          </a:xfrm>
        </p:spPr>
        <p:txBody>
          <a:bodyPr/>
          <a:lstStyle/>
          <a:p>
            <a:pPr>
              <a:lnSpc>
                <a:spcPct val="120000"/>
              </a:lnSpc>
            </a:pPr>
            <a:r>
              <a:rPr lang="da-DK" b="1" dirty="0">
                <a:solidFill>
                  <a:srgbClr val="F4BC30"/>
                </a:solidFill>
              </a:rPr>
              <a:t>3-meter reglen 2024</a:t>
            </a:r>
            <a:br>
              <a:rPr lang="da-DK" b="1" dirty="0">
                <a:solidFill>
                  <a:srgbClr val="F4BC30"/>
                </a:solidFill>
              </a:rPr>
            </a:br>
            <a:r>
              <a:rPr lang="da-DK" sz="2000" b="0" i="1" dirty="0">
                <a:solidFill>
                  <a:schemeClr val="bg1"/>
                </a:solidFill>
              </a:rPr>
              <a:t>Ulykker</a:t>
            </a:r>
          </a:p>
        </p:txBody>
      </p:sp>
      <p:pic>
        <p:nvPicPr>
          <p:cNvPr id="12" name="Billede 11" descr="Logo, 3-meter reglen"/>
          <p:cNvPicPr/>
          <p:nvPr/>
        </p:nvPicPr>
        <p:blipFill rotWithShape="1">
          <a:blip r:embed="rId3" r:link="rId4">
            <a:extLst>
              <a:ext uri="{28A0092B-C50C-407E-A947-70E740481C1C}">
                <a14:useLocalDpi xmlns:a14="http://schemas.microsoft.com/office/drawing/2010/main" val="0"/>
              </a:ext>
            </a:extLst>
          </a:blip>
          <a:srcRect t="-1" b="6282"/>
          <a:stretch>
            <a:fillRect/>
          </a:stretch>
        </p:blipFill>
        <p:spPr bwMode="auto">
          <a:xfrm rot="1009519">
            <a:off x="9878867" y="1976451"/>
            <a:ext cx="1304925" cy="1080641"/>
          </a:xfrm>
          <a:prstGeom prst="rect">
            <a:avLst/>
          </a:prstGeom>
          <a:noFill/>
          <a:ln>
            <a:noFill/>
          </a:ln>
        </p:spPr>
      </p:pic>
      <p:sp>
        <p:nvSpPr>
          <p:cNvPr id="4" name="Undertitel 3"/>
          <p:cNvSpPr>
            <a:spLocks noGrp="1"/>
          </p:cNvSpPr>
          <p:nvPr>
            <p:ph sz="quarter" idx="10"/>
          </p:nvPr>
        </p:nvSpPr>
        <p:spPr>
          <a:xfrm rot="20760000">
            <a:off x="9020304" y="3905636"/>
            <a:ext cx="2675041" cy="1176338"/>
          </a:xfrm>
        </p:spPr>
        <p:txBody>
          <a:bodyPr/>
          <a:lstStyle/>
          <a:p>
            <a:pPr>
              <a:spcAft>
                <a:spcPts val="0"/>
              </a:spcAft>
            </a:pPr>
            <a:r>
              <a:rPr lang="da-DK" sz="1300" dirty="0">
                <a:solidFill>
                  <a:srgbClr val="F4BC30"/>
                </a:solidFill>
              </a:rPr>
              <a:t>Tanken er: </a:t>
            </a:r>
          </a:p>
          <a:p>
            <a:pPr>
              <a:spcAft>
                <a:spcPts val="0"/>
              </a:spcAft>
            </a:pPr>
            <a:r>
              <a:rPr lang="da-DK" sz="1300" dirty="0">
                <a:solidFill>
                  <a:srgbClr val="F4BC30"/>
                </a:solidFill>
              </a:rPr>
              <a:t>Det, du går forbi, accepterer du. Du er altså din egen 'direktør' i de "3 meter", der er rundt om dig lige nu!</a:t>
            </a:r>
          </a:p>
        </p:txBody>
      </p:sp>
    </p:spTree>
    <p:extLst>
      <p:ext uri="{BB962C8B-B14F-4D97-AF65-F5344CB8AC3E}">
        <p14:creationId xmlns:p14="http://schemas.microsoft.com/office/powerpoint/2010/main" val="40320474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719906" y="765498"/>
            <a:ext cx="10078688" cy="900000"/>
          </a:xfrm>
        </p:spPr>
        <p:txBody>
          <a:bodyPr/>
          <a:lstStyle/>
          <a:p>
            <a:r>
              <a:rPr lang="da-DK" dirty="0"/>
              <a:t>Velkommen til 3-meter reglen i Region Midtjylland, ”Gi’ din næste det bedste”</a:t>
            </a:r>
          </a:p>
        </p:txBody>
      </p:sp>
      <p:sp>
        <p:nvSpPr>
          <p:cNvPr id="7" name="Pladsholder til indhold 2"/>
          <p:cNvSpPr>
            <a:spLocks noGrp="1"/>
          </p:cNvSpPr>
          <p:nvPr>
            <p:ph idx="1"/>
          </p:nvPr>
        </p:nvSpPr>
        <p:spPr>
          <a:xfrm>
            <a:off x="719906" y="1845618"/>
            <a:ext cx="11279956" cy="4580760"/>
          </a:xfrm>
        </p:spPr>
        <p:txBody>
          <a:bodyPr/>
          <a:lstStyle/>
          <a:p>
            <a:r>
              <a:rPr lang="da-DK" sz="1400" dirty="0">
                <a:solidFill>
                  <a:srgbClr val="F4BC30"/>
                </a:solidFill>
              </a:rPr>
              <a:t>Region Midtjyllands 3-meter regel og den gode sikkerhedskultur. </a:t>
            </a:r>
          </a:p>
          <a:p>
            <a:r>
              <a:rPr lang="da-DK" sz="1400" dirty="0">
                <a:solidFill>
                  <a:schemeClr val="bg1"/>
                </a:solidFill>
              </a:rPr>
              <a:t>3-meter reglen er en metode, der anvendes i Region Midtjylland i arbejdet med den gode sikkerhedskultur. 3-meter reglen er en holdsport, hvor både individet, gruppen, ledelsen og organisationen har et fælles ansvar for at sikre at:</a:t>
            </a:r>
          </a:p>
          <a:p>
            <a:pPr marL="285750" indent="-285750">
              <a:buClr>
                <a:srgbClr val="F2B10F"/>
              </a:buClr>
              <a:buFont typeface="Wingdings" panose="05000000000000000000" pitchFamily="2" charset="2"/>
              <a:buChar char="§"/>
            </a:pPr>
            <a:r>
              <a:rPr lang="da-DK" sz="1400" dirty="0">
                <a:solidFill>
                  <a:schemeClr val="bg1"/>
                </a:solidFill>
              </a:rPr>
              <a:t>Ingen kommer til skade</a:t>
            </a:r>
          </a:p>
          <a:p>
            <a:pPr marL="285750" indent="-285750">
              <a:buClr>
                <a:srgbClr val="F2B10F"/>
              </a:buClr>
              <a:buFont typeface="Wingdings" panose="05000000000000000000" pitchFamily="2" charset="2"/>
              <a:buChar char="§"/>
            </a:pPr>
            <a:r>
              <a:rPr lang="da-DK" sz="1400" dirty="0">
                <a:solidFill>
                  <a:schemeClr val="bg1"/>
                </a:solidFill>
              </a:rPr>
              <a:t>Der tages ansvar for at gøre opmærksom på og handle på det, der ikke fungerer godt – både fysiske og psykiske forhold</a:t>
            </a:r>
          </a:p>
          <a:p>
            <a:pPr marL="285750" indent="-285750">
              <a:buClr>
                <a:srgbClr val="F2B10F"/>
              </a:buClr>
              <a:buFont typeface="Wingdings" panose="05000000000000000000" pitchFamily="2" charset="2"/>
              <a:buChar char="§"/>
            </a:pPr>
            <a:r>
              <a:rPr lang="da-DK" sz="1400" dirty="0">
                <a:solidFill>
                  <a:schemeClr val="bg1"/>
                </a:solidFill>
              </a:rPr>
              <a:t>Arbejdsmiljøet er et fælles ansvar</a:t>
            </a:r>
          </a:p>
          <a:p>
            <a:pPr marL="285750" indent="-285750">
              <a:buClr>
                <a:srgbClr val="F2B10F"/>
              </a:buClr>
              <a:buFont typeface="Wingdings" panose="05000000000000000000" pitchFamily="2" charset="2"/>
              <a:buChar char="§"/>
            </a:pPr>
            <a:r>
              <a:rPr lang="da-DK" sz="1400" dirty="0">
                <a:solidFill>
                  <a:schemeClr val="bg1"/>
                </a:solidFill>
              </a:rPr>
              <a:t>Alle har et medansvar for at forbedre eget og andres arbejdsmiljø</a:t>
            </a:r>
          </a:p>
          <a:p>
            <a:pPr marL="285750" indent="-285750">
              <a:buClr>
                <a:srgbClr val="F2B10F"/>
              </a:buClr>
              <a:buFont typeface="Wingdings" panose="05000000000000000000" pitchFamily="2" charset="2"/>
              <a:buChar char="§"/>
            </a:pPr>
            <a:endParaRPr lang="da-DK" sz="1400" dirty="0">
              <a:solidFill>
                <a:schemeClr val="bg1"/>
              </a:solidFill>
            </a:endParaRPr>
          </a:p>
          <a:p>
            <a:r>
              <a:rPr lang="da-DK" sz="1400" dirty="0">
                <a:solidFill>
                  <a:schemeClr val="bg1"/>
                </a:solidFill>
              </a:rPr>
              <a:t>Region Midtjylland har hvert år tilegnet uge 3 til en samlet kampagne om 3-meter reglen og den gode sikkerhedskultur. Materialerne kan frit anvendes i arbejdsmiljøgruppens arbejde med 3-meter reglen og sikkerhedskultur. </a:t>
            </a:r>
          </a:p>
          <a:p>
            <a:r>
              <a:rPr lang="da-DK" sz="1400" dirty="0">
                <a:solidFill>
                  <a:srgbClr val="F4BC30"/>
                </a:solidFill>
              </a:rPr>
              <a:t>Det overordnede fokus er på ”at give din næste det bedste”. </a:t>
            </a:r>
          </a:p>
          <a:p>
            <a:endParaRPr lang="da-DK" sz="1400" dirty="0">
              <a:solidFill>
                <a:srgbClr val="F4BC30"/>
              </a:solidFill>
            </a:endParaRPr>
          </a:p>
          <a:p>
            <a:r>
              <a:rPr lang="da-DK" sz="1400" dirty="0">
                <a:solidFill>
                  <a:srgbClr val="F4BC30"/>
                </a:solidFill>
              </a:rPr>
              <a:t>Der er 4 temaer: </a:t>
            </a:r>
            <a:r>
              <a:rPr lang="da-DK" sz="1400" dirty="0">
                <a:solidFill>
                  <a:schemeClr val="bg1"/>
                </a:solidFill>
              </a:rPr>
              <a:t>Samarbejde, overlevering, ulykker samt fysisk og psykisk vold. Til hvert tema er der følgende materiale:</a:t>
            </a:r>
          </a:p>
          <a:p>
            <a:pPr marL="285750" indent="-285750">
              <a:buClr>
                <a:srgbClr val="F2B10F"/>
              </a:buClr>
              <a:buFont typeface="Wingdings" panose="05000000000000000000" pitchFamily="2" charset="2"/>
              <a:buChar char="§"/>
            </a:pPr>
            <a:r>
              <a:rPr lang="da-DK" sz="1400" dirty="0">
                <a:solidFill>
                  <a:schemeClr val="bg1"/>
                </a:solidFill>
              </a:rPr>
              <a:t>Præsentation arbejdsmiljøgruppen (dette PowerPoint)</a:t>
            </a:r>
          </a:p>
          <a:p>
            <a:pPr marL="285750" indent="-285750">
              <a:buClr>
                <a:srgbClr val="F2B10F"/>
              </a:buClr>
              <a:buFont typeface="Wingdings" panose="05000000000000000000" pitchFamily="2" charset="2"/>
              <a:buChar char="§"/>
            </a:pPr>
            <a:r>
              <a:rPr lang="da-DK" sz="1400" dirty="0">
                <a:solidFill>
                  <a:schemeClr val="bg1"/>
                </a:solidFill>
              </a:rPr>
              <a:t>Metodebeskrivelser (værktøjer) til indsatser og tiltag</a:t>
            </a:r>
          </a:p>
          <a:p>
            <a:pPr marL="285750" indent="-285750">
              <a:buClr>
                <a:srgbClr val="F2B10F"/>
              </a:buClr>
              <a:buFont typeface="Wingdings" panose="05000000000000000000" pitchFamily="2" charset="2"/>
              <a:buChar char="§"/>
            </a:pPr>
            <a:r>
              <a:rPr lang="da-DK" sz="1400" dirty="0">
                <a:solidFill>
                  <a:schemeClr val="bg1"/>
                </a:solidFill>
              </a:rPr>
              <a:t>Overblik via IGLO-modellen</a:t>
            </a:r>
          </a:p>
          <a:p>
            <a:pPr marL="285750" indent="-285750">
              <a:buClr>
                <a:srgbClr val="F2B10F"/>
              </a:buClr>
              <a:buFont typeface="Wingdings" panose="05000000000000000000" pitchFamily="2" charset="2"/>
              <a:buChar char="§"/>
            </a:pPr>
            <a:r>
              <a:rPr lang="da-DK" sz="1400" dirty="0" err="1">
                <a:solidFill>
                  <a:schemeClr val="bg1"/>
                </a:solidFill>
              </a:rPr>
              <a:t>Actioncard</a:t>
            </a:r>
            <a:endParaRPr lang="da-DK" sz="1400" dirty="0">
              <a:solidFill>
                <a:schemeClr val="bg1"/>
              </a:solidFill>
            </a:endParaRPr>
          </a:p>
          <a:p>
            <a:pPr marL="285750" indent="-285750">
              <a:buClr>
                <a:srgbClr val="F2B10F"/>
              </a:buClr>
              <a:buFont typeface="Wingdings" panose="05000000000000000000" pitchFamily="2" charset="2"/>
              <a:buChar char="§"/>
            </a:pPr>
            <a:r>
              <a:rPr lang="da-DK" sz="1400" dirty="0">
                <a:solidFill>
                  <a:schemeClr val="bg1"/>
                </a:solidFill>
              </a:rPr>
              <a:t>Plakater der berører teamet</a:t>
            </a:r>
          </a:p>
        </p:txBody>
      </p:sp>
    </p:spTree>
    <p:extLst>
      <p:ext uri="{BB962C8B-B14F-4D97-AF65-F5344CB8AC3E}">
        <p14:creationId xmlns:p14="http://schemas.microsoft.com/office/powerpoint/2010/main" val="4077849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906" y="909514"/>
            <a:ext cx="10078688" cy="900000"/>
          </a:xfrm>
        </p:spPr>
        <p:txBody>
          <a:bodyPr/>
          <a:lstStyle/>
          <a:p>
            <a:r>
              <a:rPr lang="da-DK" dirty="0"/>
              <a:t>Hvad er 3-meter reglen?</a:t>
            </a:r>
          </a:p>
        </p:txBody>
      </p:sp>
      <p:sp>
        <p:nvSpPr>
          <p:cNvPr id="3" name="Pladsholder til indhold 2"/>
          <p:cNvSpPr>
            <a:spLocks noGrp="1"/>
          </p:cNvSpPr>
          <p:nvPr>
            <p:ph idx="1"/>
          </p:nvPr>
        </p:nvSpPr>
        <p:spPr>
          <a:xfrm>
            <a:off x="719551" y="2206106"/>
            <a:ext cx="10078688" cy="4032000"/>
          </a:xfrm>
        </p:spPr>
        <p:txBody>
          <a:bodyPr/>
          <a:lstStyle/>
          <a:p>
            <a:pPr>
              <a:buClr>
                <a:srgbClr val="F2B10F"/>
              </a:buClr>
            </a:pPr>
            <a:r>
              <a:rPr lang="da-DK" sz="2500" dirty="0">
                <a:solidFill>
                  <a:schemeClr val="bg1"/>
                </a:solidFill>
              </a:rPr>
              <a:t>3-meter reglen handler i korte træk om, at vi alle har ansvar for det, der sker omkring os, og derfor handler vi på risikoen for ulykker eller uhensigtsmæssig adfærd.</a:t>
            </a:r>
          </a:p>
          <a:p>
            <a:pPr>
              <a:buClr>
                <a:srgbClr val="F2B10F"/>
              </a:buClr>
            </a:pPr>
            <a:endParaRPr lang="da-DK" sz="2500" dirty="0">
              <a:solidFill>
                <a:schemeClr val="bg1"/>
              </a:solidFill>
            </a:endParaRPr>
          </a:p>
          <a:p>
            <a:pPr marL="457200" indent="-457200">
              <a:buClr>
                <a:srgbClr val="F2B10F"/>
              </a:buClr>
              <a:buFont typeface="Wingdings" panose="05000000000000000000" pitchFamily="2" charset="2"/>
              <a:buChar char="§"/>
            </a:pPr>
            <a:r>
              <a:rPr lang="da-DK" dirty="0">
                <a:solidFill>
                  <a:schemeClr val="bg1"/>
                </a:solidFill>
              </a:rPr>
              <a:t>Jeg er direktør i en radius af 3 meter</a:t>
            </a:r>
          </a:p>
          <a:p>
            <a:pPr marL="457200" indent="-457200">
              <a:buClr>
                <a:srgbClr val="F2B10F"/>
              </a:buClr>
              <a:buFont typeface="Wingdings" panose="05000000000000000000" pitchFamily="2" charset="2"/>
              <a:buChar char="§"/>
            </a:pPr>
            <a:r>
              <a:rPr lang="da-DK" dirty="0">
                <a:solidFill>
                  <a:schemeClr val="bg1"/>
                </a:solidFill>
              </a:rPr>
              <a:t>JEG vil ikke have at nogen kommer til skade</a:t>
            </a:r>
          </a:p>
          <a:p>
            <a:pPr marL="457200" indent="-457200">
              <a:buClr>
                <a:srgbClr val="F2B10F"/>
              </a:buClr>
              <a:buFont typeface="Wingdings" panose="05000000000000000000" pitchFamily="2" charset="2"/>
              <a:buChar char="§"/>
            </a:pPr>
            <a:r>
              <a:rPr lang="da-DK" dirty="0">
                <a:solidFill>
                  <a:schemeClr val="bg1"/>
                </a:solidFill>
              </a:rPr>
              <a:t>Hvad JEG går forbi, accepterer JEG</a:t>
            </a:r>
          </a:p>
          <a:p>
            <a:pPr marL="457200" indent="-457200">
              <a:buClr>
                <a:srgbClr val="F2B10F"/>
              </a:buClr>
              <a:buFont typeface="Wingdings" panose="05000000000000000000" pitchFamily="2" charset="2"/>
              <a:buChar char="§"/>
            </a:pPr>
            <a:r>
              <a:rPr lang="da-DK" dirty="0">
                <a:solidFill>
                  <a:schemeClr val="bg1"/>
                </a:solidFill>
              </a:rPr>
              <a:t>Et godt arbejdsmiljø skabes i fællesskab </a:t>
            </a:r>
            <a:endParaRPr lang="da-DK" dirty="0"/>
          </a:p>
        </p:txBody>
      </p:sp>
    </p:spTree>
    <p:extLst>
      <p:ext uri="{BB962C8B-B14F-4D97-AF65-F5344CB8AC3E}">
        <p14:creationId xmlns:p14="http://schemas.microsoft.com/office/powerpoint/2010/main" val="29254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a:t>Temaer i 2024</a:t>
            </a:r>
          </a:p>
        </p:txBody>
      </p:sp>
      <p:pic>
        <p:nvPicPr>
          <p:cNvPr id="10" name="Billede 13" descr="Logo, 3-meter reglen">
            <a:extLst>
              <a:ext uri="{FF2B5EF4-FFF2-40B4-BE49-F238E27FC236}">
                <a16:creationId xmlns:a16="http://schemas.microsoft.com/office/drawing/2014/main" id="{01015B74-284A-3594-37E2-9C06C3398E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6654" y="2494096"/>
            <a:ext cx="2804403" cy="2408129"/>
          </a:xfrm>
          <a:prstGeom prst="rect">
            <a:avLst/>
          </a:prstGeom>
        </p:spPr>
      </p:pic>
      <p:sp>
        <p:nvSpPr>
          <p:cNvPr id="5" name="Pladsholder til indhold 1">
            <a:extLst>
              <a:ext uri="{FF2B5EF4-FFF2-40B4-BE49-F238E27FC236}">
                <a16:creationId xmlns:a16="http://schemas.microsoft.com/office/drawing/2014/main" id="{0E2DB6BD-CED3-5C95-B43A-347E01D34BB4}"/>
              </a:ext>
            </a:extLst>
          </p:cNvPr>
          <p:cNvSpPr>
            <a:spLocks noGrp="1"/>
          </p:cNvSpPr>
          <p:nvPr>
            <p:ph idx="1"/>
          </p:nvPr>
        </p:nvSpPr>
        <p:spPr>
          <a:xfrm>
            <a:off x="6430668" y="805899"/>
            <a:ext cx="4032448" cy="694228"/>
          </a:xfrm>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da-DK" sz="1400" b="0" i="0" u="none" strike="noStrike" kern="0" cap="none" spc="0" normalizeH="0" baseline="0" noProof="0" dirty="0">
                <a:ln>
                  <a:noFill/>
                </a:ln>
                <a:solidFill>
                  <a:srgbClr val="FFFFFF"/>
                </a:solidFill>
                <a:effectLst/>
                <a:uLnTx/>
                <a:uFillTx/>
                <a:latin typeface="Verdana"/>
                <a:ea typeface="+mn-ea"/>
                <a:cs typeface="+mn-cs"/>
              </a:rPr>
              <a:t>Samarbejde, overlevering, </a:t>
            </a:r>
            <a:r>
              <a:rPr kumimoji="0" lang="da-DK" sz="1400" b="0" i="0" u="none" strike="noStrike" kern="0" cap="none" spc="0" normalizeH="0" baseline="0" noProof="0" dirty="0">
                <a:ln>
                  <a:noFill/>
                </a:ln>
                <a:solidFill>
                  <a:srgbClr val="F4BC30"/>
                </a:solidFill>
                <a:effectLst/>
                <a:uLnTx/>
                <a:uFillTx/>
                <a:latin typeface="Verdana"/>
                <a:ea typeface="+mn-ea"/>
                <a:cs typeface="+mn-cs"/>
              </a:rPr>
              <a:t>ulykker</a:t>
            </a:r>
            <a:r>
              <a:rPr kumimoji="0" lang="da-DK" sz="1400" b="0" i="0" u="none" strike="noStrike" kern="0" cap="none" spc="0" normalizeH="0" baseline="0" noProof="0" dirty="0">
                <a:ln>
                  <a:noFill/>
                </a:ln>
                <a:solidFill>
                  <a:srgbClr val="FFFFFF"/>
                </a:solidFill>
                <a:effectLst/>
                <a:uLnTx/>
                <a:uFillTx/>
                <a:latin typeface="Verdana"/>
                <a:ea typeface="+mn-ea"/>
                <a:cs typeface="+mn-cs"/>
              </a:rPr>
              <a:t>,</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da-DK" sz="1400" b="0" i="0" u="none" strike="noStrike" kern="0" cap="none" spc="0" normalizeH="0" baseline="0" noProof="0" dirty="0">
                <a:ln>
                  <a:noFill/>
                </a:ln>
                <a:solidFill>
                  <a:srgbClr val="FFFFFF"/>
                </a:solidFill>
                <a:effectLst/>
                <a:uLnTx/>
                <a:uFillTx/>
                <a:latin typeface="Verdana"/>
                <a:ea typeface="+mn-ea"/>
                <a:cs typeface="+mn-cs"/>
              </a:rPr>
              <a:t> </a:t>
            </a:r>
            <a:r>
              <a:rPr kumimoji="0" lang="da-DK" sz="1400" b="0" i="0" u="none" strike="noStrike" kern="0" cap="none" spc="0" normalizeH="0" baseline="0" noProof="0" dirty="0">
                <a:ln>
                  <a:noFill/>
                </a:ln>
                <a:solidFill>
                  <a:schemeClr val="bg1"/>
                </a:solidFill>
                <a:effectLst/>
                <a:uLnTx/>
                <a:uFillTx/>
                <a:latin typeface="Verdana"/>
                <a:ea typeface="+mn-ea"/>
                <a:cs typeface="+mn-cs"/>
              </a:rPr>
              <a:t>samt fysisk og psykisk vold</a:t>
            </a:r>
            <a:endParaRPr kumimoji="0" lang="da-DK" sz="2400" b="0" i="0" u="none" strike="noStrike" kern="1200" cap="none" spc="0" normalizeH="0" baseline="0" noProof="0" dirty="0">
              <a:ln>
                <a:noFill/>
              </a:ln>
              <a:solidFill>
                <a:schemeClr val="bg1"/>
              </a:solidFill>
              <a:effectLst/>
              <a:uLnTx/>
              <a:uFillTx/>
              <a:latin typeface="Verdana"/>
              <a:ea typeface="+mn-ea"/>
              <a:cs typeface="+mn-cs"/>
            </a:endParaRPr>
          </a:p>
        </p:txBody>
      </p:sp>
    </p:spTree>
    <p:extLst>
      <p:ext uri="{BB962C8B-B14F-4D97-AF65-F5344CB8AC3E}">
        <p14:creationId xmlns:p14="http://schemas.microsoft.com/office/powerpoint/2010/main" val="1158741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a:t>Ulykker</a:t>
            </a:r>
          </a:p>
        </p:txBody>
      </p:sp>
      <p:sp>
        <p:nvSpPr>
          <p:cNvPr id="2" name="Pladsholder til indhold 1"/>
          <p:cNvSpPr>
            <a:spLocks noGrp="1"/>
          </p:cNvSpPr>
          <p:nvPr>
            <p:ph idx="1"/>
          </p:nvPr>
        </p:nvSpPr>
        <p:spPr>
          <a:xfrm>
            <a:off x="647898" y="2781722"/>
            <a:ext cx="10487868" cy="3384376"/>
          </a:xfrm>
        </p:spPr>
        <p:txBody>
          <a:bodyPr/>
          <a:lstStyle/>
          <a:p>
            <a:r>
              <a:rPr lang="da-DK" sz="1400" dirty="0">
                <a:solidFill>
                  <a:srgbClr val="F4BC30"/>
                </a:solidFill>
              </a:rPr>
              <a:t>Lær af ulykkerne og vurder risikoen for nye!</a:t>
            </a:r>
          </a:p>
          <a:p>
            <a:r>
              <a:rPr lang="da-DK" sz="1400" dirty="0">
                <a:solidFill>
                  <a:schemeClr val="bg1"/>
                </a:solidFill>
              </a:rPr>
              <a:t>Det er første skridt til en </a:t>
            </a:r>
            <a:r>
              <a:rPr lang="da-DK" sz="1400" dirty="0">
                <a:solidFill>
                  <a:srgbClr val="F4BC30"/>
                </a:solidFill>
              </a:rPr>
              <a:t>systematisk og prioriteret </a:t>
            </a:r>
            <a:r>
              <a:rPr lang="da-DK" sz="1400" dirty="0">
                <a:solidFill>
                  <a:schemeClr val="bg1"/>
                </a:solidFill>
              </a:rPr>
              <a:t>forebyggelsesindsats. </a:t>
            </a:r>
          </a:p>
          <a:p>
            <a:endParaRPr lang="da-DK" sz="1400" dirty="0">
              <a:solidFill>
                <a:schemeClr val="bg1"/>
              </a:solidFill>
            </a:endParaRPr>
          </a:p>
          <a:p>
            <a:r>
              <a:rPr lang="da-DK" sz="1400" dirty="0">
                <a:solidFill>
                  <a:schemeClr val="bg1"/>
                </a:solidFill>
              </a:rPr>
              <a:t>Grundlæggende er der tale om en arbejdsulykke, når der er opstået en fysisk eller psykisk skade som følge af en pludselig hændelse eller en påvirkning af kortere varighed (5 dage). </a:t>
            </a:r>
            <a:r>
              <a:rPr lang="da-DK" sz="1400" dirty="0">
                <a:solidFill>
                  <a:srgbClr val="F4BC30"/>
                </a:solidFill>
              </a:rPr>
              <a:t>Ulykker er ikke hændelige uheld</a:t>
            </a:r>
            <a:r>
              <a:rPr lang="da-DK" sz="1400" dirty="0">
                <a:solidFill>
                  <a:schemeClr val="bg1"/>
                </a:solidFill>
              </a:rPr>
              <a:t>. Der er altid en årsag og de kan altid forebygges. </a:t>
            </a:r>
          </a:p>
          <a:p>
            <a:endParaRPr lang="da-DK" sz="1400" dirty="0">
              <a:solidFill>
                <a:schemeClr val="bg1"/>
              </a:solidFill>
            </a:endParaRPr>
          </a:p>
          <a:p>
            <a:r>
              <a:rPr lang="da-DK" sz="1400" dirty="0">
                <a:solidFill>
                  <a:schemeClr val="bg1"/>
                </a:solidFill>
              </a:rPr>
              <a:t>Den bedste effekt opnås ved at arbejde langsigtet og systematisk med forebyggelsen. En ordentlig forebyggelse af ulykker handler om at komme arbejdsulykkerne i forkøbet ved at </a:t>
            </a:r>
            <a:r>
              <a:rPr lang="da-DK" sz="1400" dirty="0">
                <a:solidFill>
                  <a:srgbClr val="F4BC30"/>
                </a:solidFill>
              </a:rPr>
              <a:t>vurdere risici</a:t>
            </a:r>
            <a:r>
              <a:rPr lang="da-DK" sz="1400" dirty="0">
                <a:solidFill>
                  <a:schemeClr val="bg1"/>
                </a:solidFill>
              </a:rPr>
              <a:t>, opbygge en stærk </a:t>
            </a:r>
            <a:r>
              <a:rPr lang="da-DK" sz="1400" dirty="0">
                <a:solidFill>
                  <a:srgbClr val="F4BC30"/>
                </a:solidFill>
              </a:rPr>
              <a:t>sikkerhedskultur</a:t>
            </a:r>
            <a:r>
              <a:rPr lang="da-DK" sz="1400" dirty="0">
                <a:solidFill>
                  <a:schemeClr val="bg1"/>
                </a:solidFill>
              </a:rPr>
              <a:t>, </a:t>
            </a:r>
            <a:r>
              <a:rPr lang="da-DK" sz="1400" dirty="0">
                <a:solidFill>
                  <a:srgbClr val="F4BC30"/>
                </a:solidFill>
              </a:rPr>
              <a:t>analyserer ulykker og nærved-ulykker</a:t>
            </a:r>
            <a:r>
              <a:rPr lang="da-DK" sz="1400" dirty="0">
                <a:solidFill>
                  <a:schemeClr val="bg1"/>
                </a:solidFill>
              </a:rPr>
              <a:t>. </a:t>
            </a:r>
          </a:p>
        </p:txBody>
      </p:sp>
    </p:spTree>
    <p:extLst>
      <p:ext uri="{BB962C8B-B14F-4D97-AF65-F5344CB8AC3E}">
        <p14:creationId xmlns:p14="http://schemas.microsoft.com/office/powerpoint/2010/main" val="40879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a:t>IGLO-modellen</a:t>
            </a:r>
          </a:p>
        </p:txBody>
      </p:sp>
      <p:sp>
        <p:nvSpPr>
          <p:cNvPr id="2" name="Pladsholder til indhold 1"/>
          <p:cNvSpPr>
            <a:spLocks noGrp="1"/>
          </p:cNvSpPr>
          <p:nvPr>
            <p:ph idx="1"/>
          </p:nvPr>
        </p:nvSpPr>
        <p:spPr>
          <a:xfrm>
            <a:off x="719906" y="2252262"/>
            <a:ext cx="10078688" cy="3841828"/>
          </a:xfrm>
        </p:spPr>
        <p:txBody>
          <a:bodyPr/>
          <a:lstStyle/>
          <a:p>
            <a:pPr>
              <a:buClr>
                <a:srgbClr val="F2B10F"/>
              </a:buClr>
            </a:pPr>
            <a:r>
              <a:rPr lang="da-DK" sz="1400" dirty="0">
                <a:solidFill>
                  <a:schemeClr val="bg1"/>
                </a:solidFill>
              </a:rPr>
              <a:t>IGLO er en model som tydeliggør, at det er en </a:t>
            </a:r>
            <a:r>
              <a:rPr lang="da-DK" sz="1400" dirty="0">
                <a:solidFill>
                  <a:srgbClr val="F4BC30"/>
                </a:solidFill>
              </a:rPr>
              <a:t>fælles opgave </a:t>
            </a:r>
            <a:r>
              <a:rPr lang="da-DK" sz="1400" dirty="0">
                <a:solidFill>
                  <a:schemeClr val="bg1"/>
                </a:solidFill>
              </a:rPr>
              <a:t>at skabe og bevare den gode sikkerhedskultur på arbejdspladsen.</a:t>
            </a:r>
          </a:p>
          <a:p>
            <a:pPr>
              <a:buClr>
                <a:srgbClr val="F2B10F"/>
              </a:buClr>
            </a:pPr>
            <a:r>
              <a:rPr lang="da-DK" sz="1400" dirty="0">
                <a:solidFill>
                  <a:schemeClr val="bg1"/>
                </a:solidFill>
              </a:rPr>
              <a:t> </a:t>
            </a:r>
          </a:p>
          <a:p>
            <a:pPr>
              <a:buClr>
                <a:srgbClr val="F2B10F"/>
              </a:buClr>
            </a:pPr>
            <a:r>
              <a:rPr lang="da-DK" sz="1400" dirty="0">
                <a:solidFill>
                  <a:srgbClr val="F4BC30"/>
                </a:solidFill>
              </a:rPr>
              <a:t>IGLO </a:t>
            </a:r>
            <a:r>
              <a:rPr lang="da-DK" sz="1400" dirty="0">
                <a:solidFill>
                  <a:schemeClr val="bg1"/>
                </a:solidFill>
              </a:rPr>
              <a:t>står for:</a:t>
            </a:r>
          </a:p>
          <a:p>
            <a:pPr>
              <a:buClr>
                <a:srgbClr val="F2B10F"/>
              </a:buClr>
            </a:pPr>
            <a:r>
              <a:rPr lang="da-DK" sz="1400" dirty="0">
                <a:solidFill>
                  <a:srgbClr val="F4BC30"/>
                </a:solidFill>
              </a:rPr>
              <a:t>I</a:t>
            </a:r>
            <a:r>
              <a:rPr lang="da-DK" sz="1400" dirty="0">
                <a:solidFill>
                  <a:schemeClr val="bg1"/>
                </a:solidFill>
              </a:rPr>
              <a:t>ndivid – den enkelte ansatte</a:t>
            </a:r>
          </a:p>
          <a:p>
            <a:pPr>
              <a:buClr>
                <a:srgbClr val="F2B10F"/>
              </a:buClr>
            </a:pPr>
            <a:r>
              <a:rPr lang="da-DK" sz="1400" dirty="0">
                <a:solidFill>
                  <a:srgbClr val="F4BC30"/>
                </a:solidFill>
              </a:rPr>
              <a:t>G</a:t>
            </a:r>
            <a:r>
              <a:rPr lang="da-DK" sz="1400" dirty="0">
                <a:solidFill>
                  <a:schemeClr val="bg1"/>
                </a:solidFill>
              </a:rPr>
              <a:t>ruppe - arbejdsmiljøgruppen</a:t>
            </a:r>
          </a:p>
          <a:p>
            <a:pPr>
              <a:buClr>
                <a:srgbClr val="F2B10F"/>
              </a:buClr>
            </a:pPr>
            <a:r>
              <a:rPr lang="da-DK" sz="1400" dirty="0">
                <a:solidFill>
                  <a:srgbClr val="F4BC30"/>
                </a:solidFill>
              </a:rPr>
              <a:t>L</a:t>
            </a:r>
            <a:r>
              <a:rPr lang="da-DK" sz="1400" dirty="0">
                <a:solidFill>
                  <a:schemeClr val="bg1"/>
                </a:solidFill>
              </a:rPr>
              <a:t>edelse – ledelse på alle niveauer</a:t>
            </a:r>
          </a:p>
          <a:p>
            <a:pPr>
              <a:buClr>
                <a:srgbClr val="F2B10F"/>
              </a:buClr>
            </a:pPr>
            <a:r>
              <a:rPr lang="da-DK" sz="1400" dirty="0">
                <a:solidFill>
                  <a:srgbClr val="F4BC30"/>
                </a:solidFill>
              </a:rPr>
              <a:t>O</a:t>
            </a:r>
            <a:r>
              <a:rPr lang="da-DK" sz="1400" dirty="0">
                <a:solidFill>
                  <a:schemeClr val="bg1"/>
                </a:solidFill>
              </a:rPr>
              <a:t>rganisation – MED- og arbejdsmiljøorganisationen</a:t>
            </a:r>
          </a:p>
          <a:p>
            <a:pPr>
              <a:buClr>
                <a:srgbClr val="F2B10F"/>
              </a:buClr>
            </a:pPr>
            <a:r>
              <a:rPr lang="da-DK" sz="1400" dirty="0">
                <a:solidFill>
                  <a:schemeClr val="bg1"/>
                </a:solidFill>
              </a:rPr>
              <a:t> </a:t>
            </a:r>
          </a:p>
          <a:p>
            <a:pPr>
              <a:buClr>
                <a:srgbClr val="F2B10F"/>
              </a:buClr>
            </a:pPr>
            <a:r>
              <a:rPr lang="da-DK" sz="1400" dirty="0">
                <a:solidFill>
                  <a:schemeClr val="bg1"/>
                </a:solidFill>
              </a:rPr>
              <a:t>Ifølge arbejdsmiljøloven er det lederens ansvar at tage hånd om arbejdsmiljøet. </a:t>
            </a:r>
          </a:p>
          <a:p>
            <a:pPr>
              <a:buClr>
                <a:srgbClr val="F2B10F"/>
              </a:buClr>
            </a:pPr>
            <a:r>
              <a:rPr lang="da-DK" sz="1400" dirty="0">
                <a:solidFill>
                  <a:schemeClr val="bg1"/>
                </a:solidFill>
              </a:rPr>
              <a:t> </a:t>
            </a:r>
          </a:p>
          <a:p>
            <a:pPr>
              <a:buClr>
                <a:srgbClr val="F2B10F"/>
              </a:buClr>
            </a:pPr>
            <a:r>
              <a:rPr lang="da-DK" sz="1400" dirty="0">
                <a:solidFill>
                  <a:srgbClr val="F4BC30"/>
                </a:solidFill>
              </a:rPr>
              <a:t>Princippet bag IGLO er, at vellykkede forandringer i arbejdsmiljøet bedst opnås, hvis indsatsen understøttes på alle 4 niveauer.</a:t>
            </a:r>
          </a:p>
          <a:p>
            <a:pPr>
              <a:buClr>
                <a:srgbClr val="F2B10F"/>
              </a:buClr>
            </a:pPr>
            <a:r>
              <a:rPr lang="da-DK" sz="1400" dirty="0">
                <a:solidFill>
                  <a:schemeClr val="bg1"/>
                </a:solidFill>
              </a:rPr>
              <a:t> </a:t>
            </a:r>
          </a:p>
          <a:p>
            <a:pPr>
              <a:buClr>
                <a:srgbClr val="F2B10F"/>
              </a:buClr>
            </a:pPr>
            <a:r>
              <a:rPr lang="da-DK" sz="1400" dirty="0">
                <a:solidFill>
                  <a:schemeClr val="bg1"/>
                </a:solidFill>
              </a:rPr>
              <a:t>IGLO-modellen gør det klart, hvad de enkelte områder på arbejdspladsen kan bidrage med i arbejdet med den gode sikkerhedskultur. </a:t>
            </a:r>
          </a:p>
        </p:txBody>
      </p:sp>
    </p:spTree>
    <p:extLst>
      <p:ext uri="{BB962C8B-B14F-4D97-AF65-F5344CB8AC3E}">
        <p14:creationId xmlns:p14="http://schemas.microsoft.com/office/powerpoint/2010/main" val="3855061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719906" y="765498"/>
            <a:ext cx="10078688" cy="900000"/>
          </a:xfrm>
        </p:spPr>
        <p:txBody>
          <a:bodyPr/>
          <a:lstStyle/>
          <a:p>
            <a:r>
              <a:rPr lang="da-DK" dirty="0"/>
              <a:t>IGLO – Ulykker</a:t>
            </a:r>
          </a:p>
        </p:txBody>
      </p:sp>
      <p:sp>
        <p:nvSpPr>
          <p:cNvPr id="7" name="Pladsholder til indhold 2"/>
          <p:cNvSpPr>
            <a:spLocks noGrp="1"/>
          </p:cNvSpPr>
          <p:nvPr>
            <p:ph idx="1"/>
          </p:nvPr>
        </p:nvSpPr>
        <p:spPr>
          <a:xfrm>
            <a:off x="696414" y="1773610"/>
            <a:ext cx="10727384" cy="4536504"/>
          </a:xfrm>
        </p:spPr>
        <p:txBody>
          <a:bodyPr/>
          <a:lstStyle/>
          <a:p>
            <a:r>
              <a:rPr lang="da-DK" sz="1000" b="1" dirty="0">
                <a:solidFill>
                  <a:srgbClr val="F4BC30"/>
                </a:solidFill>
              </a:rPr>
              <a:t>Individet</a:t>
            </a:r>
            <a:endParaRPr lang="da-DK" sz="1000" dirty="0">
              <a:solidFill>
                <a:schemeClr val="bg1"/>
              </a:solidFill>
              <a:ea typeface="+mn-ea"/>
              <a:cs typeface="+mn-cs"/>
            </a:endParaRPr>
          </a:p>
          <a:p>
            <a:pPr marL="285750" lvl="1" indent="-285750">
              <a:buClr>
                <a:srgbClr val="F2B10F"/>
              </a:buClr>
            </a:pPr>
            <a:r>
              <a:rPr lang="da-DK" sz="1000" dirty="0">
                <a:solidFill>
                  <a:schemeClr val="bg1"/>
                </a:solidFill>
                <a:ea typeface="+mn-ea"/>
                <a:cs typeface="+mn-cs"/>
              </a:rPr>
              <a:t>Hvad er det jeg særligt skal være opmærksom på: </a:t>
            </a:r>
            <a:r>
              <a:rPr lang="da-DK" sz="1000" i="1" dirty="0">
                <a:solidFill>
                  <a:schemeClr val="bg1"/>
                </a:solidFill>
                <a:ea typeface="+mn-ea"/>
                <a:cs typeface="+mn-cs"/>
              </a:rPr>
              <a:t>Er der risiko for en ulykke? Fx fald, støde sammen med nogen eller noget, eller skære sig?   </a:t>
            </a:r>
          </a:p>
          <a:p>
            <a:pPr marL="285750" lvl="1" indent="-285750">
              <a:buClr>
                <a:srgbClr val="F2B10F"/>
              </a:buClr>
            </a:pPr>
            <a:r>
              <a:rPr lang="da-DK" sz="1000" dirty="0">
                <a:solidFill>
                  <a:schemeClr val="bg1"/>
                </a:solidFill>
                <a:ea typeface="+mn-ea"/>
                <a:cs typeface="+mn-cs"/>
              </a:rPr>
              <a:t>Hvad kan jeg gøre lige nu for at undgå, at der sker en ulykke?</a:t>
            </a:r>
          </a:p>
          <a:p>
            <a:pPr marL="285750" lvl="1" indent="-285750">
              <a:buClr>
                <a:srgbClr val="F2B10F"/>
              </a:buClr>
            </a:pPr>
            <a:r>
              <a:rPr lang="da-DK" sz="1000" dirty="0">
                <a:solidFill>
                  <a:schemeClr val="bg1"/>
                </a:solidFill>
                <a:ea typeface="+mn-ea"/>
                <a:cs typeface="+mn-cs"/>
              </a:rPr>
              <a:t>Hvem skal jeg kontakte, hvis der sker en ulykke? </a:t>
            </a:r>
          </a:p>
          <a:p>
            <a:pPr marL="285750" lvl="1" indent="-285750">
              <a:buClr>
                <a:srgbClr val="F2B10F"/>
              </a:buClr>
            </a:pPr>
            <a:r>
              <a:rPr lang="da-DK" sz="1000" dirty="0">
                <a:solidFill>
                  <a:schemeClr val="bg1"/>
                </a:solidFill>
                <a:ea typeface="+mn-ea"/>
                <a:cs typeface="+mn-cs"/>
              </a:rPr>
              <a:t> </a:t>
            </a:r>
          </a:p>
          <a:p>
            <a:pPr marL="0" lvl="1" indent="0">
              <a:buNone/>
            </a:pPr>
            <a:r>
              <a:rPr lang="da-DK" sz="1000" b="1" dirty="0">
                <a:solidFill>
                  <a:srgbClr val="F4BC30"/>
                </a:solidFill>
                <a:ea typeface="+mn-ea"/>
                <a:cs typeface="+mn-cs"/>
              </a:rPr>
              <a:t>Gruppen</a:t>
            </a:r>
          </a:p>
          <a:p>
            <a:pPr marL="285750" lvl="1" indent="-285750">
              <a:buClr>
                <a:srgbClr val="F2B10F"/>
              </a:buClr>
            </a:pPr>
            <a:r>
              <a:rPr lang="da-DK" sz="1000" dirty="0">
                <a:solidFill>
                  <a:schemeClr val="bg1"/>
                </a:solidFill>
                <a:ea typeface="+mn-ea"/>
                <a:cs typeface="+mn-cs"/>
              </a:rPr>
              <a:t>Understøtter kollegaerne i at arbejde sikkert og forsvarligt</a:t>
            </a:r>
          </a:p>
          <a:p>
            <a:pPr marL="285750" lvl="1" indent="-285750">
              <a:buClr>
                <a:srgbClr val="F2B10F"/>
              </a:buClr>
            </a:pPr>
            <a:r>
              <a:rPr lang="da-DK" sz="1000" dirty="0">
                <a:solidFill>
                  <a:schemeClr val="bg1"/>
                </a:solidFill>
                <a:ea typeface="+mn-ea"/>
                <a:cs typeface="+mn-cs"/>
              </a:rPr>
              <a:t>Sikrer at ulykkerne bliver </a:t>
            </a:r>
            <a:r>
              <a:rPr lang="da-DK" sz="1000" i="1" dirty="0">
                <a:solidFill>
                  <a:schemeClr val="bg1"/>
                </a:solidFill>
                <a:ea typeface="+mn-ea"/>
                <a:cs typeface="+mn-cs"/>
              </a:rPr>
              <a:t>anmeldt og analyseret </a:t>
            </a:r>
          </a:p>
          <a:p>
            <a:pPr marL="285750" lvl="1" indent="-285750">
              <a:buClr>
                <a:srgbClr val="F2B10F"/>
              </a:buClr>
            </a:pPr>
            <a:r>
              <a:rPr lang="da-DK" sz="1000" dirty="0">
                <a:solidFill>
                  <a:schemeClr val="bg1"/>
                </a:solidFill>
                <a:ea typeface="+mn-ea"/>
                <a:cs typeface="+mn-cs"/>
              </a:rPr>
              <a:t>Understøtter en </a:t>
            </a:r>
            <a:r>
              <a:rPr lang="da-DK" sz="1000" i="1" dirty="0">
                <a:solidFill>
                  <a:schemeClr val="bg1"/>
                </a:solidFill>
                <a:ea typeface="+mn-ea"/>
                <a:cs typeface="+mn-cs"/>
              </a:rPr>
              <a:t>sikkerhedskultur</a:t>
            </a:r>
            <a:r>
              <a:rPr lang="da-DK" sz="1000" dirty="0">
                <a:solidFill>
                  <a:schemeClr val="bg1"/>
                </a:solidFill>
                <a:ea typeface="+mn-ea"/>
                <a:cs typeface="+mn-cs"/>
              </a:rPr>
              <a:t>, </a:t>
            </a:r>
            <a:r>
              <a:rPr lang="da-DK" sz="1000" i="1" dirty="0">
                <a:solidFill>
                  <a:schemeClr val="bg1"/>
                </a:solidFill>
                <a:ea typeface="+mn-ea"/>
                <a:cs typeface="+mn-cs"/>
              </a:rPr>
              <a:t>hvor der er fokus på at forebygge ulykker </a:t>
            </a:r>
          </a:p>
          <a:p>
            <a:pPr marL="285750" lvl="1" indent="-285750">
              <a:buClr>
                <a:srgbClr val="F2B10F"/>
              </a:buClr>
            </a:pPr>
            <a:r>
              <a:rPr lang="da-DK" sz="1000" dirty="0">
                <a:solidFill>
                  <a:schemeClr val="bg1"/>
                </a:solidFill>
                <a:ea typeface="+mn-ea"/>
                <a:cs typeface="+mn-cs"/>
              </a:rPr>
              <a:t>Oplyse om forebyggelse til kollegaer og LMU</a:t>
            </a:r>
          </a:p>
          <a:p>
            <a:pPr marL="285750" lvl="1" indent="-285750">
              <a:buClr>
                <a:srgbClr val="F2B10F"/>
              </a:buClr>
            </a:pPr>
            <a:endParaRPr lang="da-DK" sz="1000" dirty="0">
              <a:solidFill>
                <a:schemeClr val="bg1"/>
              </a:solidFill>
              <a:ea typeface="+mn-ea"/>
              <a:cs typeface="+mn-cs"/>
            </a:endParaRPr>
          </a:p>
          <a:p>
            <a:pPr marL="0" lvl="1" indent="0">
              <a:buNone/>
            </a:pPr>
            <a:r>
              <a:rPr lang="da-DK" sz="1000" b="1" dirty="0">
                <a:solidFill>
                  <a:srgbClr val="F4BC30"/>
                </a:solidFill>
                <a:ea typeface="+mn-ea"/>
                <a:cs typeface="+mn-cs"/>
              </a:rPr>
              <a:t>Ledelsen</a:t>
            </a:r>
          </a:p>
          <a:p>
            <a:pPr marL="285750" lvl="1" indent="-285750">
              <a:buClr>
                <a:srgbClr val="F2B10F"/>
              </a:buClr>
            </a:pPr>
            <a:r>
              <a:rPr lang="da-DK" sz="1000" dirty="0">
                <a:solidFill>
                  <a:schemeClr val="bg1"/>
                </a:solidFill>
                <a:ea typeface="+mn-ea"/>
                <a:cs typeface="+mn-cs"/>
              </a:rPr>
              <a:t>Følger op på </a:t>
            </a:r>
            <a:r>
              <a:rPr lang="da-DK" sz="1000" i="1" dirty="0">
                <a:solidFill>
                  <a:schemeClr val="bg1"/>
                </a:solidFill>
                <a:ea typeface="+mn-ea"/>
                <a:cs typeface="+mn-cs"/>
              </a:rPr>
              <a:t>arbejdsulykker</a:t>
            </a:r>
          </a:p>
          <a:p>
            <a:pPr marL="285750" lvl="1" indent="-285750">
              <a:buClr>
                <a:srgbClr val="F2B10F"/>
              </a:buClr>
            </a:pPr>
            <a:r>
              <a:rPr lang="da-DK" sz="1000" dirty="0">
                <a:solidFill>
                  <a:schemeClr val="bg1"/>
                </a:solidFill>
                <a:ea typeface="+mn-ea"/>
                <a:cs typeface="+mn-cs"/>
              </a:rPr>
              <a:t>Sikrer at den nødvendige instruktion og introduktion bliver udført</a:t>
            </a:r>
          </a:p>
          <a:p>
            <a:pPr marL="285750" lvl="1" indent="-285750">
              <a:buClr>
                <a:srgbClr val="F2B10F"/>
              </a:buClr>
            </a:pPr>
            <a:r>
              <a:rPr lang="da-DK" sz="1000" dirty="0">
                <a:solidFill>
                  <a:schemeClr val="bg1"/>
                </a:solidFill>
                <a:ea typeface="+mn-ea"/>
                <a:cs typeface="+mn-cs"/>
              </a:rPr>
              <a:t>Understøtter en sikkerhedskultur, </a:t>
            </a:r>
            <a:r>
              <a:rPr lang="da-DK" sz="1000" i="1" dirty="0">
                <a:solidFill>
                  <a:schemeClr val="bg1"/>
                </a:solidFill>
                <a:ea typeface="+mn-ea"/>
                <a:cs typeface="+mn-cs"/>
              </a:rPr>
              <a:t>hvor der er fokus på at forebygge ulykker</a:t>
            </a:r>
          </a:p>
          <a:p>
            <a:pPr marL="285750" lvl="1" indent="-285750">
              <a:buClr>
                <a:srgbClr val="F2B10F"/>
              </a:buClr>
            </a:pPr>
            <a:r>
              <a:rPr lang="da-DK" sz="1000" dirty="0">
                <a:solidFill>
                  <a:schemeClr val="bg1"/>
                </a:solidFill>
                <a:ea typeface="+mn-ea"/>
                <a:cs typeface="+mn-cs"/>
              </a:rPr>
              <a:t>Inddrage ansatte i løsninger og tiltag</a:t>
            </a:r>
          </a:p>
          <a:p>
            <a:pPr marL="285750" lvl="1" indent="-285750">
              <a:buClr>
                <a:srgbClr val="F2B10F"/>
              </a:buClr>
            </a:pPr>
            <a:r>
              <a:rPr lang="da-DK" sz="1000" dirty="0">
                <a:solidFill>
                  <a:schemeClr val="bg1"/>
                </a:solidFill>
                <a:ea typeface="+mn-ea"/>
                <a:cs typeface="+mn-cs"/>
              </a:rPr>
              <a:t>Sikrer den nødvendige introduktion og instruktion af (ny)ansatte, vikarer mv.</a:t>
            </a:r>
          </a:p>
          <a:p>
            <a:pPr marL="285750" lvl="1" indent="-285750">
              <a:buClr>
                <a:srgbClr val="F2B10F"/>
              </a:buClr>
            </a:pPr>
            <a:r>
              <a:rPr lang="da-DK" sz="1000" dirty="0">
                <a:solidFill>
                  <a:schemeClr val="bg1"/>
                </a:solidFill>
                <a:ea typeface="+mn-ea"/>
                <a:cs typeface="+mn-cs"/>
              </a:rPr>
              <a:t>Understøtter psykologisk tryghed/sikkerhed ved at tale åbent om ulykker og nærved-ulykker for at lære af dem</a:t>
            </a:r>
          </a:p>
          <a:p>
            <a:pPr marL="285750" lvl="1" indent="-285750">
              <a:buClr>
                <a:srgbClr val="F2B10F"/>
              </a:buClr>
            </a:pPr>
            <a:r>
              <a:rPr lang="da-DK" sz="1000" dirty="0">
                <a:solidFill>
                  <a:schemeClr val="bg1"/>
                </a:solidFill>
                <a:ea typeface="+mn-ea"/>
                <a:cs typeface="+mn-cs"/>
              </a:rPr>
              <a:t>Videndeler arbejdsmiljøtiltag på møder</a:t>
            </a:r>
          </a:p>
          <a:p>
            <a:pPr marL="0" lvl="1" indent="0">
              <a:buClr>
                <a:srgbClr val="F2B10F"/>
              </a:buClr>
              <a:buNone/>
            </a:pPr>
            <a:endParaRPr lang="da-DK" sz="1000" dirty="0">
              <a:solidFill>
                <a:schemeClr val="bg1"/>
              </a:solidFill>
              <a:ea typeface="+mn-ea"/>
              <a:cs typeface="+mn-cs"/>
            </a:endParaRPr>
          </a:p>
          <a:p>
            <a:pPr marL="0" lvl="1" indent="0">
              <a:buNone/>
            </a:pPr>
            <a:r>
              <a:rPr lang="da-DK" sz="1000" b="1" dirty="0">
                <a:solidFill>
                  <a:srgbClr val="F4BC30"/>
                </a:solidFill>
                <a:ea typeface="+mn-ea"/>
                <a:cs typeface="+mn-cs"/>
              </a:rPr>
              <a:t>Organisationen</a:t>
            </a:r>
          </a:p>
          <a:p>
            <a:pPr marL="285750" lvl="1" indent="-285750">
              <a:buClr>
                <a:srgbClr val="F2B10F"/>
              </a:buClr>
            </a:pPr>
            <a:r>
              <a:rPr lang="da-DK" sz="1000" dirty="0">
                <a:solidFill>
                  <a:schemeClr val="bg1"/>
                </a:solidFill>
                <a:ea typeface="+mn-ea"/>
                <a:cs typeface="+mn-cs"/>
              </a:rPr>
              <a:t>Følger udviklingen i </a:t>
            </a:r>
            <a:r>
              <a:rPr lang="da-DK" sz="1000" i="1" dirty="0">
                <a:solidFill>
                  <a:schemeClr val="bg1"/>
                </a:solidFill>
                <a:ea typeface="+mn-ea"/>
                <a:cs typeface="+mn-cs"/>
              </a:rPr>
              <a:t>ulykker og årsagerne til ulykker, fx fald i ledninger, sammenstød, forflytninger, håndtering osv.</a:t>
            </a:r>
          </a:p>
          <a:p>
            <a:pPr marL="285750" lvl="1" indent="-285750">
              <a:buClr>
                <a:srgbClr val="F2B10F"/>
              </a:buClr>
            </a:pPr>
            <a:r>
              <a:rPr lang="da-DK" sz="1000" dirty="0">
                <a:solidFill>
                  <a:schemeClr val="bg1"/>
                </a:solidFill>
                <a:ea typeface="+mn-ea"/>
                <a:cs typeface="+mn-cs"/>
              </a:rPr>
              <a:t>Dataunderstøttende tiltag</a:t>
            </a:r>
          </a:p>
          <a:p>
            <a:pPr marL="285750" lvl="1" indent="-285750">
              <a:buClr>
                <a:srgbClr val="F2B10F"/>
              </a:buClr>
            </a:pPr>
            <a:r>
              <a:rPr lang="da-DK" sz="1000" dirty="0">
                <a:solidFill>
                  <a:schemeClr val="bg1"/>
                </a:solidFill>
                <a:ea typeface="+mn-ea"/>
                <a:cs typeface="+mn-cs"/>
              </a:rPr>
              <a:t>Opstille principper for instruktion og oplæring</a:t>
            </a:r>
          </a:p>
        </p:txBody>
      </p:sp>
    </p:spTree>
    <p:extLst>
      <p:ext uri="{BB962C8B-B14F-4D97-AF65-F5344CB8AC3E}">
        <p14:creationId xmlns:p14="http://schemas.microsoft.com/office/powerpoint/2010/main" val="381186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694606" y="630120"/>
            <a:ext cx="10078688" cy="900000"/>
          </a:xfrm>
        </p:spPr>
        <p:txBody>
          <a:bodyPr/>
          <a:lstStyle/>
          <a:p>
            <a:r>
              <a:rPr lang="da-DK" dirty="0"/>
              <a:t>Værktøjer til Ulykker</a:t>
            </a:r>
          </a:p>
        </p:txBody>
      </p:sp>
      <p:sp>
        <p:nvSpPr>
          <p:cNvPr id="7" name="Pladsholder til indhold 2"/>
          <p:cNvSpPr>
            <a:spLocks noGrp="1"/>
          </p:cNvSpPr>
          <p:nvPr>
            <p:ph idx="1"/>
          </p:nvPr>
        </p:nvSpPr>
        <p:spPr>
          <a:xfrm>
            <a:off x="658905" y="1467912"/>
            <a:ext cx="11279956" cy="4770194"/>
          </a:xfrm>
        </p:spPr>
        <p:txBody>
          <a:bodyPr/>
          <a:lstStyle/>
          <a:p>
            <a:r>
              <a:rPr lang="da-DK" sz="1000" b="1" dirty="0">
                <a:solidFill>
                  <a:srgbClr val="F4BC30"/>
                </a:solidFill>
              </a:rPr>
              <a:t>Arbejdsulykker generelt – HR-portalen RM (</a:t>
            </a:r>
            <a:r>
              <a:rPr lang="da-DK" sz="1000" u="sng" dirty="0">
                <a:solidFill>
                  <a:srgbClr val="F4BC30"/>
                </a:solidFill>
                <a:hlinkClick r:id="rId3" tooltip="Klik"/>
              </a:rPr>
              <a:t>Klik</a:t>
            </a:r>
            <a:r>
              <a:rPr lang="da-DK" sz="1000" b="1" dirty="0">
                <a:solidFill>
                  <a:srgbClr val="F4BC30"/>
                </a:solidFill>
              </a:rPr>
              <a:t>)</a:t>
            </a:r>
            <a:r>
              <a:rPr lang="da-DK" sz="1000" b="1" dirty="0">
                <a:solidFill>
                  <a:schemeClr val="bg1"/>
                </a:solidFill>
              </a:rPr>
              <a:t> </a:t>
            </a:r>
            <a:endParaRPr lang="da-DK" sz="1000" dirty="0">
              <a:solidFill>
                <a:schemeClr val="bg1"/>
              </a:solidFill>
            </a:endParaRPr>
          </a:p>
          <a:p>
            <a:r>
              <a:rPr lang="da-DK" sz="1000" dirty="0">
                <a:solidFill>
                  <a:schemeClr val="bg1"/>
                </a:solidFill>
              </a:rPr>
              <a:t>Her kan I læse om forebyggelse af ulykker</a:t>
            </a:r>
          </a:p>
          <a:p>
            <a:endParaRPr lang="da-DK" sz="1000" dirty="0">
              <a:solidFill>
                <a:schemeClr val="bg1"/>
              </a:solidFill>
            </a:endParaRPr>
          </a:p>
          <a:p>
            <a:r>
              <a:rPr lang="da-DK" sz="1000" b="1" dirty="0">
                <a:solidFill>
                  <a:srgbClr val="F4BC30"/>
                </a:solidFill>
              </a:rPr>
              <a:t>Arbejdsmiljøgennemgang- og –rundering (</a:t>
            </a:r>
            <a:r>
              <a:rPr lang="da-DK" sz="1000" b="1" dirty="0">
                <a:solidFill>
                  <a:srgbClr val="F4BC30"/>
                </a:solidFill>
                <a:hlinkClick r:id="rId4" tooltip="Klik"/>
              </a:rPr>
              <a:t>Klik</a:t>
            </a:r>
            <a:r>
              <a:rPr lang="da-DK" sz="1000" b="1" dirty="0">
                <a:solidFill>
                  <a:srgbClr val="F4BC30"/>
                </a:solidFill>
              </a:rPr>
              <a:t>)</a:t>
            </a:r>
            <a:endParaRPr lang="da-DK" sz="1000" dirty="0">
              <a:solidFill>
                <a:srgbClr val="F4BC30"/>
              </a:solidFill>
            </a:endParaRPr>
          </a:p>
          <a:p>
            <a:r>
              <a:rPr lang="da-DK" sz="1000" dirty="0">
                <a:solidFill>
                  <a:schemeClr val="bg1"/>
                </a:solidFill>
              </a:rPr>
              <a:t>Kan anvendes til forebyggelse af ulykker. Arbejdsmiljøgennemgang eller -rundering foretages fysisk på arbejdspladsen. Det kan være relevant at bytte med en anden arbejdsmiljøgruppe,  så man udfører en arbejdsmiljøgennemgang eller –rundering for hinanden. Det kan give andre perspektiver på ulykkesrisici.</a:t>
            </a:r>
          </a:p>
          <a:p>
            <a:endParaRPr lang="da-DK" sz="1000" dirty="0">
              <a:solidFill>
                <a:schemeClr val="bg1"/>
              </a:solidFill>
            </a:endParaRPr>
          </a:p>
          <a:p>
            <a:r>
              <a:rPr lang="da-DK" sz="1000" b="1" dirty="0">
                <a:solidFill>
                  <a:srgbClr val="F4BC30"/>
                </a:solidFill>
              </a:rPr>
              <a:t>Risikovurdering (</a:t>
            </a:r>
            <a:r>
              <a:rPr lang="da-DK" sz="1000" b="1" dirty="0">
                <a:solidFill>
                  <a:srgbClr val="F4BC30"/>
                </a:solidFill>
                <a:hlinkClick r:id="rId5" tooltip="Klik"/>
              </a:rPr>
              <a:t>Klik</a:t>
            </a:r>
            <a:r>
              <a:rPr lang="da-DK" sz="1000" b="1" dirty="0">
                <a:solidFill>
                  <a:srgbClr val="F4BC30"/>
                </a:solidFill>
              </a:rPr>
              <a:t>)</a:t>
            </a:r>
            <a:endParaRPr lang="da-DK" sz="1000" dirty="0">
              <a:solidFill>
                <a:srgbClr val="F4BC30"/>
              </a:solidFill>
            </a:endParaRPr>
          </a:p>
          <a:p>
            <a:r>
              <a:rPr lang="da-DK" sz="1000" dirty="0">
                <a:solidFill>
                  <a:schemeClr val="bg1"/>
                </a:solidFill>
              </a:rPr>
              <a:t>Ifølge Arbejdsmiljøloven skal arbejdsmiljøgruppen lave en risikovurdering INDEN der skal bygges om, bygges nyt, tages nye lokaler i brug, indføres nye arbejdsprocesser, nye arbejdsgange, nye maskiner, nye produkter m.v. Risikovurdering kan både bruges både proaktivt og reaktivt. Idéen er at kortlægge og fjerne eller reducere de risikofaktorer, man kender eller finder.</a:t>
            </a:r>
          </a:p>
          <a:p>
            <a:r>
              <a:rPr lang="da-DK" sz="1000" b="1" dirty="0">
                <a:solidFill>
                  <a:schemeClr val="bg1"/>
                </a:solidFill>
              </a:rPr>
              <a:t> </a:t>
            </a:r>
          </a:p>
          <a:p>
            <a:r>
              <a:rPr lang="da-DK" sz="1000" b="1" dirty="0">
                <a:solidFill>
                  <a:srgbClr val="F4BC30"/>
                </a:solidFill>
              </a:rPr>
              <a:t>3-meter reglen (</a:t>
            </a:r>
            <a:r>
              <a:rPr lang="da-DK" sz="1000" b="1" dirty="0">
                <a:solidFill>
                  <a:srgbClr val="F4BC30"/>
                </a:solidFill>
                <a:hlinkClick r:id="rId6" tooltip="Klik"/>
              </a:rPr>
              <a:t>Klik</a:t>
            </a:r>
            <a:r>
              <a:rPr lang="da-DK" sz="1000" b="1" dirty="0">
                <a:solidFill>
                  <a:srgbClr val="F4BC30"/>
                </a:solidFill>
              </a:rPr>
              <a:t>)</a:t>
            </a:r>
          </a:p>
          <a:p>
            <a:r>
              <a:rPr lang="da-DK" sz="1000" dirty="0">
                <a:solidFill>
                  <a:schemeClr val="bg1"/>
                </a:solidFill>
              </a:rPr>
              <a:t>3-meter reglen er en metode, der anvendes i Region Midtjylland i arbejdet med den gode sikkerhedskultur. 3-meter reglen er en holdsport, hvor både individet, gruppen, ledelsen og organisationen har et fælles ansvar for at sikre at:</a:t>
            </a:r>
          </a:p>
          <a:p>
            <a:pPr marL="285750" lvl="1" indent="-285750">
              <a:buClr>
                <a:srgbClr val="F2B10F"/>
              </a:buClr>
            </a:pPr>
            <a:r>
              <a:rPr lang="da-DK" sz="1000" dirty="0">
                <a:solidFill>
                  <a:schemeClr val="bg1"/>
                </a:solidFill>
                <a:ea typeface="+mn-ea"/>
                <a:cs typeface="+mn-cs"/>
              </a:rPr>
              <a:t>ingen kommer til skade</a:t>
            </a:r>
          </a:p>
          <a:p>
            <a:pPr marL="285750" lvl="1" indent="-285750">
              <a:buClr>
                <a:srgbClr val="F2B10F"/>
              </a:buClr>
            </a:pPr>
            <a:r>
              <a:rPr lang="da-DK" sz="1000" dirty="0">
                <a:solidFill>
                  <a:schemeClr val="bg1"/>
                </a:solidFill>
                <a:ea typeface="+mn-ea"/>
                <a:cs typeface="+mn-cs"/>
              </a:rPr>
              <a:t>der tages ansvar for at gøre opmærksom på og handle på det der ikke fungerer godt – både fysiske og psykiske forhold arbejdsmiljøet er et fælles ansvar</a:t>
            </a:r>
          </a:p>
          <a:p>
            <a:pPr marL="285750" lvl="1" indent="-285750">
              <a:buClr>
                <a:srgbClr val="F2B10F"/>
              </a:buClr>
            </a:pPr>
            <a:r>
              <a:rPr lang="da-DK" sz="1000" dirty="0">
                <a:solidFill>
                  <a:schemeClr val="bg1"/>
                </a:solidFill>
                <a:ea typeface="+mn-ea"/>
                <a:cs typeface="+mn-cs"/>
              </a:rPr>
              <a:t>alle har et medansvar for at forbedre eget og andres arbejdsmiljø</a:t>
            </a:r>
          </a:p>
          <a:p>
            <a:r>
              <a:rPr lang="da-DK" sz="1000" b="1" dirty="0">
                <a:solidFill>
                  <a:schemeClr val="bg1"/>
                </a:solidFill>
              </a:rPr>
              <a:t> </a:t>
            </a:r>
          </a:p>
          <a:p>
            <a:r>
              <a:rPr lang="da-DK" sz="1000" b="1" dirty="0">
                <a:solidFill>
                  <a:srgbClr val="F4BC30"/>
                </a:solidFill>
              </a:rPr>
              <a:t>Nyansatte (</a:t>
            </a:r>
            <a:r>
              <a:rPr lang="da-DK" sz="1000" b="1" dirty="0">
                <a:solidFill>
                  <a:srgbClr val="F4BC30"/>
                </a:solidFill>
                <a:hlinkClick r:id="rId7" tooltip="Klik"/>
              </a:rPr>
              <a:t>Klik</a:t>
            </a:r>
            <a:r>
              <a:rPr lang="da-DK" sz="1000" b="1" dirty="0">
                <a:solidFill>
                  <a:srgbClr val="F4BC30"/>
                </a:solidFill>
              </a:rPr>
              <a:t>)</a:t>
            </a:r>
          </a:p>
          <a:p>
            <a:r>
              <a:rPr lang="da-DK" sz="1000" dirty="0">
                <a:solidFill>
                  <a:schemeClr val="bg1"/>
                </a:solidFill>
              </a:rPr>
              <a:t>Risikoen for at blive udsat for en arbejdsulykke er mange gange større, når man er nyansat. Nyansat betyder ikke nødvendigvis nyuddannet eller uerfaren, men bruges om alle ansatte, der skifter jobfunktion eller afdeling. Det er altså også erfarne medarbejdere. Det er derfor vigtigt med en grundig introduktion, instruktion og oplæring af nyansatte, vikarer, elever og studerende. Det er arbejdsgivernes ansvar at sørge for at dette gennemføres. Der skal være retningslinjer for introduktion, oplæring og instruktion samt lovpligtige uddannelser på arbejdspladsen.</a:t>
            </a:r>
          </a:p>
        </p:txBody>
      </p:sp>
    </p:spTree>
    <p:extLst>
      <p:ext uri="{BB962C8B-B14F-4D97-AF65-F5344CB8AC3E}">
        <p14:creationId xmlns:p14="http://schemas.microsoft.com/office/powerpoint/2010/main" val="1411162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906" y="909514"/>
            <a:ext cx="10078688" cy="900000"/>
          </a:xfrm>
        </p:spPr>
        <p:txBody>
          <a:bodyPr/>
          <a:lstStyle/>
          <a:p>
            <a:r>
              <a:rPr lang="da-DK" dirty="0"/>
              <a:t>Drøftelse i plenum</a:t>
            </a:r>
          </a:p>
        </p:txBody>
      </p:sp>
      <p:sp>
        <p:nvSpPr>
          <p:cNvPr id="3" name="Pladsholder til indhold 2"/>
          <p:cNvSpPr>
            <a:spLocks noGrp="1"/>
          </p:cNvSpPr>
          <p:nvPr>
            <p:ph idx="1"/>
          </p:nvPr>
        </p:nvSpPr>
        <p:spPr>
          <a:xfrm>
            <a:off x="719550" y="2206106"/>
            <a:ext cx="10992279" cy="4032000"/>
          </a:xfrm>
        </p:spPr>
        <p:txBody>
          <a:bodyPr/>
          <a:lstStyle/>
          <a:p>
            <a:pPr marL="457200" indent="-457200">
              <a:buClr>
                <a:srgbClr val="F2B10F"/>
              </a:buClr>
              <a:buFont typeface="Wingdings" panose="05000000000000000000" pitchFamily="2" charset="2"/>
              <a:buChar char="§"/>
            </a:pPr>
            <a:r>
              <a:rPr lang="da-DK" dirty="0">
                <a:solidFill>
                  <a:schemeClr val="bg1"/>
                </a:solidFill>
              </a:rPr>
              <a:t>Hvordan kan vi styrke sikkerhedskulturen hos os?</a:t>
            </a:r>
          </a:p>
          <a:p>
            <a:pPr marL="457200" indent="-457200">
              <a:buClr>
                <a:srgbClr val="F2B10F"/>
              </a:buClr>
              <a:buFont typeface="Wingdings" panose="05000000000000000000" pitchFamily="2" charset="2"/>
              <a:buChar char="§"/>
            </a:pPr>
            <a:r>
              <a:rPr lang="da-DK" dirty="0">
                <a:solidFill>
                  <a:schemeClr val="bg1"/>
                </a:solidFill>
              </a:rPr>
              <a:t>Hvad vælger vi at arbejde med hos os?</a:t>
            </a:r>
            <a:endParaRPr lang="da-DK" dirty="0"/>
          </a:p>
        </p:txBody>
      </p:sp>
    </p:spTree>
    <p:extLst>
      <p:ext uri="{BB962C8B-B14F-4D97-AF65-F5344CB8AC3E}">
        <p14:creationId xmlns:p14="http://schemas.microsoft.com/office/powerpoint/2010/main" val="417501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RM-farver&amp;quot;&quot;/&gt;&lt;property id=&quot;20307&quot; value=&quot;256&quot;/&gt;&lt;/object&gt;&lt;object type=&quot;3&quot; unique_id=&quot;10005&quot;&gt;&lt;property id=&quot;20148&quot; value=&quot;5&quot;/&gt;&lt;property id=&quot;20300&quot; value=&quot;Slide 3 - &amp;quot;RM med petrol&amp;quot;&quot;/&gt;&lt;property id=&quot;20307&quot; value=&quot;257&quot;/&gt;&lt;/object&gt;&lt;object type=&quot;3&quot; unique_id=&quot;10006&quot;&gt;&lt;property id=&quot;20148&quot; value=&quot;5&quot;/&gt;&lt;property id=&quot;20300&quot; value=&quot;Slide 2 - &amp;quot;Overskrift&amp;quot;&quot;/&gt;&lt;property id=&quot;20307&quot; value=&quot;260&quot;/&gt;&lt;/object&gt;&lt;object type=&quot;3&quot; unique_id=&quot;10007&quot;&gt;&lt;property id=&quot;20148&quot; value=&quot;5&quot;/&gt;&lt;property id=&quot;20300&quot; value=&quot;Slide 4 - &amp;quot;Overskrift&amp;quot;&quot;/&gt;&lt;property id=&quot;20307&quot; value=&quot;261&quot;/&gt;&lt;/object&gt;&lt;object type=&quot;3&quot; unique_id=&quot;10008&quot;&gt;&lt;property id=&quot;20148&quot; value=&quot;5&quot;/&gt;&lt;property id=&quot;20300&quot; value=&quot;Slide 5 - &amp;quot;RM med grøn&amp;quot;&quot;/&gt;&lt;property id=&quot;20307&quot; value=&quot;258&quot;/&gt;&lt;/object&gt;&lt;object type=&quot;3&quot; unique_id=&quot;10009&quot;&gt;&lt;property id=&quot;20148&quot; value=&quot;5&quot;/&gt;&lt;property id=&quot;20300&quot; value=&quot;Slide 6 - &amp;quot;Overskrift&amp;quot;&quot;/&gt;&lt;property id=&quot;20307&quot; value=&quot;262&quot;/&gt;&lt;/object&gt;&lt;object type=&quot;3&quot; unique_id=&quot;10010&quot;&gt;&lt;property id=&quot;20148&quot; value=&quot;5&quot;/&gt;&lt;property id=&quot;20300&quot; value=&quot;Slide 7 - &amp;quot;RM med orange&amp;quot;&quot;/&gt;&lt;property id=&quot;20307&quot; value=&quot;259&quot;/&gt;&lt;/object&gt;&lt;object type=&quot;3&quot; unique_id=&quot;10011&quot;&gt;&lt;property id=&quot;20148&quot; value=&quot;5&quot;/&gt;&lt;property id=&quot;20300&quot; value=&quot;Slide 8 - &amp;quot;Overskrift&amp;quot;&quot;/&gt;&lt;property id=&quot;20307&quot; value=&quot;263&quot;/&gt;&lt;/object&gt;&lt;/object&gt;&lt;/object&gt;&lt;/database&gt;"/>
  <p:tag name="SECTOMILLISECCONVERTED" val="1"/>
</p:tagLst>
</file>

<file path=ppt/theme/theme1.xml><?xml version="1.0" encoding="utf-8"?>
<a:theme xmlns:a="http://schemas.openxmlformats.org/drawingml/2006/main" name="RM-multicolour_16-9_v02">
  <a:themeElements>
    <a:clrScheme name="RM Multicolour2">
      <a:dk1>
        <a:srgbClr val="000000"/>
      </a:dk1>
      <a:lt1>
        <a:srgbClr val="FFFFFF"/>
      </a:lt1>
      <a:dk2>
        <a:srgbClr val="990033"/>
      </a:dk2>
      <a:lt2>
        <a:srgbClr val="EFECE6"/>
      </a:lt2>
      <a:accent1>
        <a:srgbClr val="CCCC66"/>
      </a:accent1>
      <a:accent2>
        <a:srgbClr val="256575"/>
      </a:accent2>
      <a:accent3>
        <a:srgbClr val="CC6633"/>
      </a:accent3>
      <a:accent4>
        <a:srgbClr val="9B9B50"/>
      </a:accent4>
      <a:accent5>
        <a:srgbClr val="84715E"/>
      </a:accent5>
      <a:accent6>
        <a:srgbClr val="990033"/>
      </a:accent6>
      <a:hlink>
        <a:srgbClr val="990033"/>
      </a:hlink>
      <a:folHlink>
        <a:srgbClr val="113F49"/>
      </a:folHlink>
    </a:clrScheme>
    <a:fontScheme name="01a_RMdias_BRED">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cap="sq">
          <a:solidFill>
            <a:schemeClr val="tx1"/>
          </a:solidFill>
        </a:ln>
      </a:spPr>
      <a:bodyPr rtlCol="0" anchor="ctr"/>
      <a:lstStyle>
        <a:defPPr algn="ctr">
          <a:defRPr dirty="0">
            <a:solidFill>
              <a:srgbClr val="3F3018"/>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altLang="da-DK"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01a_RMdias_BRED 1">
        <a:dk1>
          <a:srgbClr val="3F3018"/>
        </a:dk1>
        <a:lt1>
          <a:srgbClr val="FFFFFF"/>
        </a:lt1>
        <a:dk2>
          <a:srgbClr val="990033"/>
        </a:dk2>
        <a:lt2>
          <a:srgbClr val="D2D2D2"/>
        </a:lt2>
        <a:accent1>
          <a:srgbClr val="E3DFD4"/>
        </a:accent1>
        <a:accent2>
          <a:srgbClr val="84715E"/>
        </a:accent2>
        <a:accent3>
          <a:srgbClr val="FFFFFF"/>
        </a:accent3>
        <a:accent4>
          <a:srgbClr val="342713"/>
        </a:accent4>
        <a:accent5>
          <a:srgbClr val="EFECE6"/>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
      <a:clrScheme name="01a_RMdias_BRED 2">
        <a:dk1>
          <a:srgbClr val="3F3018"/>
        </a:dk1>
        <a:lt1>
          <a:srgbClr val="E3DFD4"/>
        </a:lt1>
        <a:dk2>
          <a:srgbClr val="84715E"/>
        </a:dk2>
        <a:lt2>
          <a:srgbClr val="D2D2D2"/>
        </a:lt2>
        <a:accent1>
          <a:srgbClr val="E3DFD4"/>
        </a:accent1>
        <a:accent2>
          <a:srgbClr val="84715E"/>
        </a:accent2>
        <a:accent3>
          <a:srgbClr val="EFECE6"/>
        </a:accent3>
        <a:accent4>
          <a:srgbClr val="342713"/>
        </a:accent4>
        <a:accent5>
          <a:srgbClr val="EFECE6"/>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
      <a:clrScheme name="01a_RMdias_BRED 3">
        <a:dk1>
          <a:srgbClr val="760027"/>
        </a:dk1>
        <a:lt1>
          <a:srgbClr val="E3DFD4"/>
        </a:lt1>
        <a:dk2>
          <a:srgbClr val="990033"/>
        </a:dk2>
        <a:lt2>
          <a:srgbClr val="FFFFFF"/>
        </a:lt2>
        <a:accent1>
          <a:srgbClr val="E3DFD4"/>
        </a:accent1>
        <a:accent2>
          <a:srgbClr val="84715E"/>
        </a:accent2>
        <a:accent3>
          <a:srgbClr val="CAAAAD"/>
        </a:accent3>
        <a:accent4>
          <a:srgbClr val="C2BEB5"/>
        </a:accent4>
        <a:accent5>
          <a:srgbClr val="EFECE6"/>
        </a:accent5>
        <a:accent6>
          <a:srgbClr val="776654"/>
        </a:accent6>
        <a:hlink>
          <a:srgbClr val="3F3018"/>
        </a:hlink>
        <a:folHlink>
          <a:srgbClr val="3F3018"/>
        </a:folHlink>
      </a:clrScheme>
      <a:clrMap bg1="dk2" tx1="lt1" bg2="dk1" tx2="lt2" accent1="accent1" accent2="accent2" accent3="accent3" accent4="accent4" accent5="accent5" accent6="accent6" hlink="hlink" folHlink="folHlink"/>
    </a:extraClrScheme>
    <a:extraClrScheme>
      <a:clrScheme name="01a_RMdias_BRED 4">
        <a:dk1>
          <a:srgbClr val="3F3018"/>
        </a:dk1>
        <a:lt1>
          <a:srgbClr val="84715E"/>
        </a:lt1>
        <a:dk2>
          <a:srgbClr val="E3DFD4"/>
        </a:dk2>
        <a:lt2>
          <a:srgbClr val="655647"/>
        </a:lt2>
        <a:accent1>
          <a:srgbClr val="3F3018"/>
        </a:accent1>
        <a:accent2>
          <a:srgbClr val="84715E"/>
        </a:accent2>
        <a:accent3>
          <a:srgbClr val="C2BBB6"/>
        </a:accent3>
        <a:accent4>
          <a:srgbClr val="342713"/>
        </a:accent4>
        <a:accent5>
          <a:srgbClr val="AFADAB"/>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æsentation1" id="{026B9C26-36EA-4739-B75C-F4B01A0B7BEC}" vid="{9235BEF5-F166-4813-91EC-35E9200DD150}"/>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67</TotalTime>
  <Words>1086</Words>
  <Application>Microsoft Office PowerPoint</Application>
  <PresentationFormat>Custom</PresentationFormat>
  <Paragraphs>99</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Verdana</vt:lpstr>
      <vt:lpstr>Wingdings</vt:lpstr>
      <vt:lpstr>RM-multicolour_16-9_v02</vt:lpstr>
      <vt:lpstr>3-meter reglen 2024 Ulykker</vt:lpstr>
      <vt:lpstr>Velkommen til 3-meter reglen i Region Midtjylland, ”Gi’ din næste det bedste”</vt:lpstr>
      <vt:lpstr>Hvad er 3-meter reglen?</vt:lpstr>
      <vt:lpstr>Temaer i 2024</vt:lpstr>
      <vt:lpstr>Ulykker</vt:lpstr>
      <vt:lpstr>IGLO-modellen</vt:lpstr>
      <vt:lpstr>IGLO – Ulykker</vt:lpstr>
      <vt:lpstr>Værktøjer til Ulykker</vt:lpstr>
      <vt:lpstr>Drøftelse i plenum</vt:lpstr>
    </vt:vector>
  </TitlesOfParts>
  <Company>Region Midtjylland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3-meter reglen 2024 Ulykker</dc:title>
  <dc:creator>Lotte Koldtoft</dc:creator>
  <cp:revision>80</cp:revision>
  <cp:lastPrinted>2020-01-23T11:37:56Z</cp:lastPrinted>
  <dcterms:created xsi:type="dcterms:W3CDTF">2022-11-21T10:30:04Z</dcterms:created>
  <dcterms:modified xsi:type="dcterms:W3CDTF">2023-12-22T06:22:30Z</dcterms:modified>
</cp:coreProperties>
</file>